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90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43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32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2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50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34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7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36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85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44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5D00-23CE-4598-A6B1-570BDE63274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B305-D675-423D-AB86-79498F361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65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XIX_%D0%B2%D0%B5%D0%B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6623" y="210821"/>
            <a:ext cx="9144000" cy="1028699"/>
          </a:xfrm>
        </p:spPr>
        <p:txBody>
          <a:bodyPr>
            <a:noAutofit/>
          </a:bodyPr>
          <a:lstStyle/>
          <a:p>
            <a:r>
              <a:rPr lang="en-US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II</a:t>
            </a:r>
            <a: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муниципальный этап региональной предметной олимпиады</a:t>
            </a:r>
            <a:b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школьников по технологии</a:t>
            </a:r>
            <a:b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Управление образования администрации Добрянского муниципального района </a:t>
            </a:r>
            <a:b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МАОУ «Полазненская СОШ №1»</a:t>
            </a:r>
            <a:endParaRPr lang="ru-RU" sz="1600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900" y="1414915"/>
            <a:ext cx="10426700" cy="5236142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Творческий проект</a:t>
            </a:r>
          </a:p>
          <a:p>
            <a:pPr lvl="0"/>
            <a:r>
              <a:rPr lang="ru-RU" sz="3600" dirty="0">
                <a:solidFill>
                  <a:prstClr val="black"/>
                </a:solidFill>
              </a:rPr>
              <a:t>Тема: </a:t>
            </a:r>
            <a:r>
              <a:rPr lang="ru-RU" sz="3900" dirty="0" smtClean="0">
                <a:solidFill>
                  <a:prstClr val="black"/>
                </a:solidFill>
              </a:rPr>
              <a:t>«</a:t>
            </a:r>
            <a:r>
              <a:rPr lang="ru-RU" sz="3500" b="1" dirty="0" smtClean="0">
                <a:solidFill>
                  <a:prstClr val="black"/>
                </a:solidFill>
              </a:rPr>
              <a:t>Что такое бульдозер?</a:t>
            </a:r>
            <a:r>
              <a:rPr lang="ru-RU" sz="3900" dirty="0" smtClean="0">
                <a:solidFill>
                  <a:prstClr val="black"/>
                </a:solidFill>
              </a:rPr>
              <a:t>»</a:t>
            </a:r>
            <a:endParaRPr lang="ru-RU" sz="3600" dirty="0">
              <a:solidFill>
                <a:prstClr val="black"/>
              </a:solidFill>
            </a:endParaRPr>
          </a:p>
          <a:p>
            <a:pPr lvl="0" algn="r"/>
            <a:endParaRPr lang="ru-RU" sz="800" dirty="0">
              <a:solidFill>
                <a:prstClr val="black"/>
              </a:solidFill>
            </a:endParaRPr>
          </a:p>
          <a:p>
            <a:pPr lvl="0" algn="r"/>
            <a:endParaRPr lang="ru-RU" sz="600" dirty="0">
              <a:solidFill>
                <a:prstClr val="black"/>
              </a:solidFill>
            </a:endParaRPr>
          </a:p>
          <a:p>
            <a:pPr lvl="0" algn="r"/>
            <a:endParaRPr lang="ru-RU" sz="600" dirty="0">
              <a:solidFill>
                <a:prstClr val="black"/>
              </a:solidFill>
            </a:endParaRPr>
          </a:p>
          <a:p>
            <a:pPr lvl="0" algn="r"/>
            <a:r>
              <a:rPr lang="ru-RU" dirty="0">
                <a:solidFill>
                  <a:schemeClr val="bg1"/>
                </a:solidFill>
              </a:rPr>
              <a:t>Выполнил: учащийся 8«в» класса</a:t>
            </a:r>
          </a:p>
          <a:p>
            <a:pPr lvl="0" algn="r"/>
            <a:r>
              <a:rPr lang="ru-RU" dirty="0" smtClean="0">
                <a:solidFill>
                  <a:schemeClr val="bg1"/>
                </a:solidFill>
              </a:rPr>
              <a:t>Белоглазов Тимур</a:t>
            </a:r>
            <a:endParaRPr lang="ru-RU" dirty="0">
              <a:solidFill>
                <a:schemeClr val="bg1"/>
              </a:solidFill>
            </a:endParaRPr>
          </a:p>
          <a:p>
            <a:pPr lvl="0" algn="r"/>
            <a:r>
              <a:rPr lang="ru-RU" dirty="0">
                <a:solidFill>
                  <a:schemeClr val="bg1"/>
                </a:solidFill>
              </a:rPr>
              <a:t>Учитель технологии 1 кв. кат.</a:t>
            </a:r>
          </a:p>
          <a:p>
            <a:pPr lvl="0" algn="r"/>
            <a:r>
              <a:rPr lang="ru-RU" dirty="0">
                <a:solidFill>
                  <a:schemeClr val="bg1"/>
                </a:solidFill>
              </a:rPr>
              <a:t>Спицын Эдуард Анатольевич</a:t>
            </a:r>
          </a:p>
          <a:p>
            <a:pPr lvl="0"/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пгт. </a:t>
            </a:r>
            <a:r>
              <a:rPr lang="ru-RU" dirty="0" err="1">
                <a:solidFill>
                  <a:schemeClr val="bg1"/>
                </a:solidFill>
              </a:rPr>
              <a:t>Полазна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2019 </a:t>
            </a:r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76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Заключение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18126"/>
            <a:ext cx="4118811" cy="4966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В ходе выполнения творческого проекта  я узнал, что из себя представляет бульдозер, какие работы он может выполнять, где применяется, основные характеристики современных машин.</a:t>
            </a:r>
          </a:p>
          <a:p>
            <a:pPr marL="0" indent="0">
              <a:buNone/>
            </a:pPr>
            <a:r>
              <a:rPr lang="ru-RU" sz="2400" dirty="0" smtClean="0"/>
              <a:t>	Сделал своими руками модель бульдозера, закрепив знания и умения по обработке древесины. </a:t>
            </a:r>
          </a:p>
          <a:p>
            <a:pPr marL="0" indent="0">
              <a:buNone/>
            </a:pPr>
            <a:r>
              <a:rPr lang="ru-RU" sz="1800" dirty="0"/>
              <a:t>	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5435" y="1385503"/>
            <a:ext cx="6223000" cy="4470400"/>
          </a:xfrm>
        </p:spPr>
      </p:pic>
    </p:spTree>
    <p:extLst>
      <p:ext uri="{BB962C8B-B14F-4D97-AF65-F5344CB8AC3E}">
        <p14:creationId xmlns:p14="http://schemas.microsoft.com/office/powerpoint/2010/main" xmlns="" val="33629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81" y="240631"/>
            <a:ext cx="10515600" cy="4003174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4" b="3470"/>
          <a:stretch/>
        </p:blipFill>
        <p:spPr>
          <a:xfrm>
            <a:off x="2136809" y="231007"/>
            <a:ext cx="8380395" cy="603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61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98" y="529388"/>
            <a:ext cx="10515600" cy="6283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такое «Бульдозер»?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5663" y="2021228"/>
            <a:ext cx="3299631" cy="3842839"/>
          </a:xfrm>
        </p:spPr>
        <p:txBody>
          <a:bodyPr>
            <a:normAutofit lnSpcReduction="10000"/>
          </a:bodyPr>
          <a:lstStyle/>
          <a:p>
            <a:r>
              <a:rPr lang="ru-RU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Бульдо́зер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— самоходная землеройная машина, представляющая собой гусеничный или колёсный трактор, тягач и тому подобное с навесным рабочим органом — криволинейным в сечении отвалом (щитом)...</a:t>
            </a:r>
          </a:p>
        </p:txBody>
      </p:sp>
      <p:pic>
        <p:nvPicPr>
          <p:cNvPr id="1026" name="Picture 2" descr="https://upload.wikimedia.org/wikipedia/commons/thumb/b/bc/%D0%91%D1%83%D0%BB%D1%8C%D0%B4%D0%BE%D0%B7%D0%B5%D1%80_%D0%A2%D0%9C-10.JPG/250px-%D0%91%D1%83%D0%BB%D1%8C%D0%B4%D0%BE%D0%B7%D0%B5%D1%80_%D0%A2%D0%9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417" y="1863023"/>
            <a:ext cx="629920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19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История создания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536684"/>
            <a:ext cx="5023585" cy="464027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Слово «бульдозер» появилось в конце 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 tooltip="XIX век"/>
              </a:rPr>
              <a:t>XIX века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— оно относилось к любой силе, способной сдвинуть большую массу. В 1929 году появился именно первый бульдозер — огромная и шумная машина. Они были сделаны на базе тракторов путём монтажа спереди металлического щита; в отличие от бульдозера, тракторы появились намного раньше, в XIX веке, и были паровыми. Так, в Англии уже в 1830-х годах локомобили работали на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сельхозработах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(даже тогдашние несовершенные тракторы могли соперничать с 15-30 лошадьми каждый). Во второй половине XIX века на полях Великобритании работало уже около двух тысяч таких машин.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536684"/>
            <a:ext cx="5727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5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3137"/>
            <a:ext cx="10515600" cy="8821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Разновидности бульдозеров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549400"/>
            <a:ext cx="5181600" cy="46783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 неповоротным </a:t>
            </a:r>
            <a:r>
              <a:rPr lang="ru-RU" dirty="0" smtClean="0"/>
              <a:t>отвалом, </a:t>
            </a:r>
            <a:r>
              <a:rPr lang="ru-RU" dirty="0"/>
              <a:t>установленным перпендикулярно продольной оси базовой машины;</a:t>
            </a:r>
          </a:p>
          <a:p>
            <a:pPr algn="just"/>
            <a:r>
              <a:rPr lang="ru-RU" dirty="0"/>
              <a:t>с поворотным </a:t>
            </a:r>
            <a:r>
              <a:rPr lang="ru-RU" dirty="0" smtClean="0"/>
              <a:t>отвалом, </a:t>
            </a:r>
            <a:r>
              <a:rPr lang="ru-RU" dirty="0"/>
              <a:t>который в горизонтальной плоскости можно устанавливать под углом в обе стороны от продольной оси машины или перпендикулярно к ней;</a:t>
            </a:r>
          </a:p>
          <a:p>
            <a:pPr algn="just"/>
            <a:r>
              <a:rPr lang="ru-RU" dirty="0"/>
              <a:t>универсальные с отвалом из двух шарнирно сочленённых половин, устанавливаемых в горизонтальной плоскости под различными углами к продольной оси машины или перпендикулярно к ней (</a:t>
            </a:r>
            <a:r>
              <a:rPr lang="ru-RU" b="1" dirty="0"/>
              <a:t>путепрокладчик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1026" name="Picture 2" descr="https://upload.wikimedia.org/wikipedia/commons/thumb/c/ce/%D0%A2%D1%80%D0%B0%D0%BA%D1%82%D0%BE%D1%80_%D0%A7%D0%A2%D0%97-2.jpg/250px-%D0%A2%D1%80%D0%B0%D0%BA%D1%82%D0%BE%D1%80_%D0%A7%D0%A2%D0%9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909" y="1549400"/>
            <a:ext cx="5105400" cy="25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c/ce/Bat-rr.jpg/250px-Bat-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7609" y="4208441"/>
            <a:ext cx="2571749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a/PP-2005_-_Bridging2017-17.jpg/250px-PP-2005_-_Bridging2017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909" y="4208441"/>
            <a:ext cx="23812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8249"/>
            <a:ext cx="10515600" cy="7873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Характеристики бульдозеров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1100" y="1434164"/>
            <a:ext cx="10166350" cy="46554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длина отвала — до 5500 мм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масса отвала — до 32 т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размеры отвала: ширина — до 7400 мм, высота — до 3250 мм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высота с козырьком — 2300 мм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подъём отвала — 1780 мм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заглубление отвала — 800 мм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расстояние перемещения породы — </a:t>
            </a:r>
            <a:r>
              <a:rPr lang="ru-RU" dirty="0">
                <a:solidFill>
                  <a:schemeClr val="bg1"/>
                </a:solidFill>
              </a:rPr>
              <a:t>до 200 м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мощность двигателя — до 603 кВт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масса — до 155 тонн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11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27001"/>
            <a:ext cx="10515600" cy="6222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 бульдозеров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6150" y="749300"/>
            <a:ext cx="10515600" cy="59436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Послойное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срезание и копание, разравнивание, планировка, перемещение горных пород, грунта, сыпучих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материалов;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Снятие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плодородного поверхностного слоя грунта при подготовке строительных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площадок;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Перемещение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грунта в зону действия одноковшового 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экскаватора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при погрузке его в транспортное средство или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отвал;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Разработка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неглубоких каналов с транспортированием грунта в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отвал;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Зачистка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пологих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откосов;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Сооружение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насыпей из 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резервов;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Планировочные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работы при зачистке оснований под фундаменты зданий и сооружений и планировке площадей и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трасс;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Устройство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ремонт подъездных дорог, устройство въездов на насыпи и выездов из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выемок;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Разработка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грунта на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косогорах;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Обратная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засыпка траншей и пазух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фундаментов;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Разравнивание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грунта в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отвалах;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Перемещение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сыпучих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материалов;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Подготовительные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работы для валки отдельных деревьев, срезки кустарника, корчевка пней, удаление камней, расчистка поверхностей от мусора и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снега;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качестве толкачей (например, 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скреперов)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тягачей.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260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95318"/>
            <a:ext cx="10515600" cy="1041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Обоснование темы проекта и выбор варианта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0" y="1318661"/>
            <a:ext cx="11709400" cy="477099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Затрагивая тему «Что такое Бульдозер?» пришла идея сделать своими руками, на уроках технологии, модель – игрушку бульдозер.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961" y="2736851"/>
            <a:ext cx="3725378" cy="378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2736851"/>
            <a:ext cx="3683000" cy="378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2736851"/>
            <a:ext cx="3746500" cy="38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7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48774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Работа над</a:t>
            </a:r>
            <a:r>
              <a:rPr lang="ru-RU" sz="2800" b="1" dirty="0" smtClean="0"/>
              <a:t> </a:t>
            </a:r>
            <a:r>
              <a:rPr lang="ru-RU" sz="3200" b="1" dirty="0" smtClean="0"/>
              <a:t>моделью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762001"/>
            <a:ext cx="5157787" cy="571500"/>
          </a:xfrm>
        </p:spPr>
        <p:txBody>
          <a:bodyPr/>
          <a:lstStyle/>
          <a:p>
            <a:pPr algn="ctr"/>
            <a:r>
              <a:rPr lang="ru-RU" b="0" i="1" u="sng" dirty="0" smtClean="0"/>
              <a:t>Изготовление изделия</a:t>
            </a:r>
            <a:endParaRPr lang="ru-RU" b="0" i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450976"/>
            <a:ext cx="5157787" cy="473868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Выбор модели;</a:t>
            </a:r>
          </a:p>
          <a:p>
            <a:r>
              <a:rPr lang="ru-RU" sz="2200" dirty="0" smtClean="0"/>
              <a:t>Заготовка материала – древесина, фанера;</a:t>
            </a:r>
          </a:p>
          <a:p>
            <a:r>
              <a:rPr lang="ru-RU" sz="2200" dirty="0" smtClean="0"/>
              <a:t>Изготовление шаблонов – кабина;</a:t>
            </a:r>
          </a:p>
          <a:p>
            <a:r>
              <a:rPr lang="ru-RU" sz="2200" dirty="0" smtClean="0"/>
              <a:t>Изготовление ходовой части – спички;</a:t>
            </a:r>
          </a:p>
          <a:p>
            <a:r>
              <a:rPr lang="ru-RU" sz="2200" dirty="0" smtClean="0"/>
              <a:t>Изготовление основных узлов- шасси, двигатель, ковш (отвал);</a:t>
            </a:r>
          </a:p>
          <a:p>
            <a:r>
              <a:rPr lang="ru-RU" sz="2200" dirty="0" smtClean="0"/>
              <a:t>Сборка модели при помощи клея;</a:t>
            </a:r>
          </a:p>
          <a:p>
            <a:r>
              <a:rPr lang="ru-RU" sz="2200" dirty="0" smtClean="0"/>
              <a:t>Изготовление дополнительных элементов – фары, трубы, бак и т.д.</a:t>
            </a:r>
          </a:p>
          <a:p>
            <a:r>
              <a:rPr lang="ru-RU" sz="2200" dirty="0" smtClean="0"/>
              <a:t>Лакирование;</a:t>
            </a:r>
          </a:p>
          <a:p>
            <a:r>
              <a:rPr lang="ru-RU" sz="2200" dirty="0" smtClean="0"/>
              <a:t>Наклеивание стекол - поликарбонат.</a:t>
            </a:r>
          </a:p>
          <a:p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850901"/>
            <a:ext cx="5357813" cy="482599"/>
          </a:xfrm>
        </p:spPr>
        <p:txBody>
          <a:bodyPr/>
          <a:lstStyle/>
          <a:p>
            <a:pPr algn="ctr"/>
            <a:r>
              <a:rPr lang="ru-RU" b="0" i="1" u="sng" dirty="0" smtClean="0"/>
              <a:t>Вид готового изделия</a:t>
            </a:r>
            <a:endParaRPr lang="ru-RU" b="0" i="1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clrChange>
              <a:clrFrom>
                <a:srgbClr val="C9CAC2"/>
              </a:clrFrom>
              <a:clrTo>
                <a:srgbClr val="C9C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1" t="6172"/>
          <a:stretch/>
        </p:blipFill>
        <p:spPr>
          <a:xfrm>
            <a:off x="6718434" y="1366787"/>
            <a:ext cx="5473566" cy="4850350"/>
          </a:xfrm>
        </p:spPr>
      </p:pic>
    </p:spTree>
    <p:extLst>
      <p:ext uri="{BB962C8B-B14F-4D97-AF65-F5344CB8AC3E}">
        <p14:creationId xmlns:p14="http://schemas.microsoft.com/office/powerpoint/2010/main" xmlns="" val="2367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174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II муниципальный этап региональной предметной олимпиады школьников по технологии Управление образования администрации Добрянского муниципального района  МАОУ «Полазненская СОШ №1»</vt:lpstr>
      <vt:lpstr>Слайд 2</vt:lpstr>
      <vt:lpstr>Что такое «Бульдозер»?</vt:lpstr>
      <vt:lpstr>История создания</vt:lpstr>
      <vt:lpstr>Разновидности бульдозеров</vt:lpstr>
      <vt:lpstr>Характеристики бульдозеров</vt:lpstr>
      <vt:lpstr>Применение бульдозеров</vt:lpstr>
      <vt:lpstr>Обоснование темы проекта и выбор варианта</vt:lpstr>
      <vt:lpstr>Работа над моделью 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муниципальный этап региональной предметной олимпиады школьников по технологии Управление образования администрации Добрянского муниципального района  МАОУ «Полазненская СОШ №1»</dc:title>
  <dc:creator>default</dc:creator>
  <cp:lastModifiedBy>Эдуард Анатольевич</cp:lastModifiedBy>
  <cp:revision>17</cp:revision>
  <dcterms:created xsi:type="dcterms:W3CDTF">2018-11-29T05:30:41Z</dcterms:created>
  <dcterms:modified xsi:type="dcterms:W3CDTF">2021-10-05T03:46:20Z</dcterms:modified>
</cp:coreProperties>
</file>