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DF105F-7199-4108-97B3-96C7E9B0604F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73A7B85-A0FE-4A19-B3BE-C422E53CA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elektrobook.ucoz.ru/images/UT/UT0609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hyperlink" Target="http://i072.radikal.ru/1007/b1/34abb492b6ac.jpg" TargetMode="Externa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6864" cy="273630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Программа спецкурса внеурочной деятельности Школы инженерной культуры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>«</a:t>
            </a:r>
            <a:r>
              <a:rPr lang="ru-RU" dirty="0"/>
              <a:t>Школьное СМИ «Весточка 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9041" y="3861048"/>
            <a:ext cx="5864696" cy="625624"/>
          </a:xfrm>
        </p:spPr>
        <p:txBody>
          <a:bodyPr/>
          <a:lstStyle/>
          <a:p>
            <a:pPr algn="ctr"/>
            <a:r>
              <a:rPr lang="ru-RU" dirty="0" smtClean="0"/>
              <a:t>Для учащихся 1-х  классов</a:t>
            </a:r>
            <a:endParaRPr lang="ru-RU" dirty="0"/>
          </a:p>
        </p:txBody>
      </p:sp>
      <p:pic>
        <p:nvPicPr>
          <p:cNvPr id="1026" name="Picture 2" descr="http://myrt.ru/uploads/posts/2010-07/thumbs/1278416903_jornalist_2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1685925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echatniki.mos.ru/about/5%20775A82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518012" y="4437112"/>
            <a:ext cx="3471451" cy="2314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4869160"/>
            <a:ext cx="31683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endParaRPr lang="ru-RU" sz="1400" dirty="0"/>
          </a:p>
          <a:p>
            <a:pPr algn="r"/>
            <a:r>
              <a:rPr lang="ru-RU" sz="1400" dirty="0"/>
              <a:t>Составитель: Оборина Наталья Борисовна</a:t>
            </a:r>
            <a:r>
              <a:rPr lang="ru-RU" sz="1400" dirty="0" smtClean="0"/>
              <a:t>,</a:t>
            </a:r>
          </a:p>
          <a:p>
            <a:pPr algn="r"/>
            <a:r>
              <a:rPr lang="ru-RU" sz="1400" dirty="0" smtClean="0"/>
              <a:t> </a:t>
            </a:r>
            <a:r>
              <a:rPr lang="ru-RU" sz="1400" dirty="0"/>
              <a:t>учитель начальных </a:t>
            </a:r>
            <a:r>
              <a:rPr lang="ru-RU" sz="1400" dirty="0" smtClean="0"/>
              <a:t>классов</a:t>
            </a:r>
          </a:p>
          <a:p>
            <a:pPr algn="r"/>
            <a:r>
              <a:rPr lang="ru-RU" sz="1400" smtClean="0"/>
              <a:t>МАОУ ПСОШ№1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41916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курса: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844824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способствовать </a:t>
            </a:r>
            <a:r>
              <a:rPr lang="ru-RU" sz="2000" b="1" dirty="0"/>
              <a:t>развитию коммуникативной компетенции младших школьников в процессе развития речевой культуры в сфере технического образования через школьную газету «Весточка».</a:t>
            </a:r>
          </a:p>
        </p:txBody>
      </p:sp>
      <p:pic>
        <p:nvPicPr>
          <p:cNvPr id="1026" name="Picture 2" descr="http://yaroslavl.videoforme.ru/files/2016/08/c654f9bde1a829883b45ad80022f4083_thumbs/416x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92766"/>
            <a:ext cx="39624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z.all.biz/img/kz/catalog/middle/13169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4776"/>
            <a:ext cx="2718048" cy="18007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13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59" y="908720"/>
            <a:ext cx="77048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создавать условия </a:t>
            </a:r>
            <a:r>
              <a:rPr lang="ru-RU" dirty="0"/>
              <a:t>для </a:t>
            </a:r>
            <a:r>
              <a:rPr lang="ru-RU" dirty="0" smtClean="0"/>
              <a:t>включенности воспитанников </a:t>
            </a:r>
            <a:r>
              <a:rPr lang="ru-RU" dirty="0"/>
              <a:t>в </a:t>
            </a:r>
            <a:r>
              <a:rPr lang="ru-RU" dirty="0" smtClean="0"/>
              <a:t>информационное и образовательное </a:t>
            </a:r>
            <a:r>
              <a:rPr lang="ru-RU" dirty="0"/>
              <a:t>пространство, </a:t>
            </a:r>
            <a:r>
              <a:rPr lang="ru-RU" dirty="0" smtClean="0"/>
              <a:t>формируемое </a:t>
            </a:r>
            <a:r>
              <a:rPr lang="ru-RU" dirty="0"/>
              <a:t>программой “</a:t>
            </a:r>
            <a:r>
              <a:rPr lang="ru-RU" dirty="0" smtClean="0"/>
              <a:t>Юный корреспондент</a:t>
            </a:r>
            <a:r>
              <a:rPr lang="ru-RU" dirty="0"/>
              <a:t>”, с целью их самореализации и ориентации </a:t>
            </a:r>
            <a:r>
              <a:rPr lang="ru-RU" dirty="0" smtClean="0"/>
              <a:t>на социально-значимую </a:t>
            </a:r>
            <a:r>
              <a:rPr lang="ru-RU" dirty="0"/>
              <a:t>деятельность</a:t>
            </a:r>
            <a:r>
              <a:rPr lang="ru-RU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учить собирать и выбирать информацию;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ознакомить с профессиями, необходимыми для выпуска газеты;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оздавать условия для развития у обучающихся интереса к сфере технического образования;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азвивать речевую культуру школьника, умение аргументировать и отстаивать своё мнение;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азвивать коммуникативные качества личности;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оспитывать активную жизненную позицию;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Воспитывать любовь к Родине.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pic>
        <p:nvPicPr>
          <p:cNvPr id="4" name="Рисунок 3" descr="http://bulvarnoekoltso.ru/uploads/posts/2016-03/1457216717_20140414_04.jpe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1369"/>
            <a:ext cx="1760091" cy="1285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detsky-mir.com/uploads/images/c/b/c/1/1806/e68884b4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5059434"/>
            <a:ext cx="1152129" cy="15407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go3.imgsmail.ru/imgpreview?key=26784896acf5e894&amp;mb=imgdb_preview_86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59434"/>
            <a:ext cx="1054551" cy="1478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Картинка 197 из 388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059434"/>
            <a:ext cx="1080120" cy="1484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Картинка 16 из 19258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44" y="5075538"/>
            <a:ext cx="936104" cy="14627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535613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Программа рассчитана на детей младшего школьного возраста 1-4</a:t>
            </a:r>
          </a:p>
          <a:p>
            <a:r>
              <a:rPr lang="ru-RU" dirty="0"/>
              <a:t>классов в виде краткосрочного факультативного курса в количестве </a:t>
            </a:r>
            <a:r>
              <a:rPr lang="ru-RU" dirty="0" smtClean="0"/>
              <a:t>8 часов </a:t>
            </a:r>
            <a:r>
              <a:rPr lang="ru-RU" dirty="0"/>
              <a:t>в каждом классе. </a:t>
            </a:r>
            <a:r>
              <a:rPr lang="ru-RU" dirty="0" smtClean="0"/>
              <a:t>Проведение занятий во </a:t>
            </a:r>
            <a:r>
              <a:rPr lang="ru-RU" dirty="0"/>
              <a:t>второй половине </a:t>
            </a:r>
            <a:r>
              <a:rPr lang="ru-RU" dirty="0" smtClean="0"/>
              <a:t>дня</a:t>
            </a:r>
            <a:r>
              <a:rPr lang="ru-RU" dirty="0"/>
              <a:t> </a:t>
            </a:r>
            <a:r>
              <a:rPr lang="ru-RU" dirty="0" smtClean="0"/>
              <a:t>с использованием большого количества иллюстративного материала,  Занятия могут проводиться в виде дискуссий, бесед, творческих мастерских, проектов.</a:t>
            </a:r>
            <a:endParaRPr lang="ru-RU" dirty="0"/>
          </a:p>
        </p:txBody>
      </p:sp>
      <p:pic>
        <p:nvPicPr>
          <p:cNvPr id="4" name="Рисунок 3" descr="http://uch.znate.ru/tw_files2/urls_16/7/d-6767/6767_html_42d0f77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34316" y="2283406"/>
            <a:ext cx="3515325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52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122</TotalTime>
  <Words>167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Программа спецкурса внеурочной деятельности Школы инженерной культуры  «Школьное СМИ «Весточка »  </vt:lpstr>
      <vt:lpstr>Цель курса:</vt:lpstr>
      <vt:lpstr>Задачи: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спецкурса внеурочной деятельности Школы инженерной культуры  «Школьное СМИ «Весточка » 8</dc:title>
  <dc:creator>Наталья</dc:creator>
  <cp:lastModifiedBy>Татьяна Анатольевна</cp:lastModifiedBy>
  <cp:revision>13</cp:revision>
  <dcterms:created xsi:type="dcterms:W3CDTF">2018-01-31T18:25:48Z</dcterms:created>
  <dcterms:modified xsi:type="dcterms:W3CDTF">2018-02-09T03:19:01Z</dcterms:modified>
</cp:coreProperties>
</file>