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3" r:id="rId5"/>
    <p:sldId id="294" r:id="rId6"/>
    <p:sldId id="278" r:id="rId7"/>
    <p:sldId id="270" r:id="rId8"/>
    <p:sldId id="32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00232" y="1285860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414338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836712"/>
            <a:ext cx="79928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endParaRPr lang="ru-RU" sz="40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Система краткосрочных  курсов, </a:t>
            </a:r>
          </a:p>
          <a:p>
            <a:pPr algn="ctr"/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направленных  на  формирование</a:t>
            </a:r>
          </a:p>
          <a:p>
            <a:pPr algn="ctr"/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конструкторских навыков </a:t>
            </a:r>
          </a:p>
          <a:p>
            <a:pPr algn="ctr"/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  учащихся 1-х классов</a:t>
            </a:r>
          </a:p>
          <a:p>
            <a:pPr algn="ctr"/>
            <a:endParaRPr lang="ru-RU" sz="40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endParaRPr lang="ru-RU" sz="40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endParaRPr lang="ru-RU" sz="40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endParaRPr lang="ru-RU" sz="40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8424936" cy="1152128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Салахутдинова</a:t>
            </a:r>
            <a:r>
              <a:rPr lang="ru-RU" sz="2000" dirty="0" smtClean="0">
                <a:solidFill>
                  <a:schemeClr val="tx1"/>
                </a:solidFill>
              </a:rPr>
              <a:t> Татьяна Анатольевна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</a:t>
            </a:r>
            <a:r>
              <a:rPr lang="ru-RU" sz="2000" smtClean="0">
                <a:solidFill>
                  <a:schemeClr val="tx1"/>
                </a:solidFill>
              </a:rPr>
              <a:t>читель </a:t>
            </a:r>
            <a:r>
              <a:rPr lang="ru-RU" sz="2000" dirty="0" smtClean="0">
                <a:solidFill>
                  <a:schemeClr val="tx1"/>
                </a:solidFill>
              </a:rPr>
              <a:t>начальных классов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Полазна</a:t>
            </a:r>
            <a:r>
              <a:rPr lang="ru-RU" sz="2000" dirty="0" smtClean="0">
                <a:solidFill>
                  <a:schemeClr val="tx1"/>
                </a:solidFill>
              </a:rPr>
              <a:t>, 2018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14480" y="192880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192880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192880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2060848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Актуальность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1187624" y="476672"/>
            <a:ext cx="2880320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Развитие интеллектуальных способностей учащихся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683568" y="3140968"/>
            <a:ext cx="3024336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Формирование круга познавательных интересов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1691680" y="4797152"/>
            <a:ext cx="2592288" cy="12961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Мотивация на </a:t>
            </a:r>
            <a:r>
              <a:rPr lang="ru-RU" sz="2400" b="1" smtClean="0">
                <a:solidFill>
                  <a:schemeClr val="tx1"/>
                </a:solidFill>
              </a:rPr>
              <a:t>эффективное самообучение</a:t>
            </a:r>
            <a:endParaRPr lang="ru-RU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5004048" y="4797152"/>
            <a:ext cx="2664296" cy="12961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Вариативность педагогических технологий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5652120" y="3140968"/>
            <a:ext cx="2880320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Формирование </a:t>
            </a:r>
            <a:r>
              <a:rPr lang="ru-RU" sz="2400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400" b="1" dirty="0" smtClean="0">
                <a:solidFill>
                  <a:schemeClr val="tx1"/>
                </a:solidFill>
              </a:rPr>
              <a:t> компетенций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5148064" y="476672"/>
            <a:ext cx="2880320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Развитие самостоятельности  обучающихся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Конструирование –                                </a:t>
            </a:r>
            <a:r>
              <a:rPr lang="ru-RU" sz="4000" b="1" i="1" dirty="0" smtClean="0"/>
              <a:t>важнейший вид продуктивной деятельности по моделированию как реально существующих, так и придуманных самими детьми объектов</a:t>
            </a:r>
            <a:endParaRPr lang="ru-RU" sz="4000" b="1" i="1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243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   В процессе конструирования у детей формируется универсальная способность построения любой детской деятельности – создание целостности из разных единиц и разными способами.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Техническое моделирование и конструирование расширяют знания учащихся об окружающей действительности, машинах, механизмах, их использовании в хозяйстве.</a:t>
            </a:r>
          </a:p>
          <a:p>
            <a:pPr>
              <a:buNone/>
            </a:pPr>
            <a:r>
              <a:rPr lang="ru-RU" dirty="0" smtClean="0"/>
              <a:t>            Создавая те или иные изделия, дети знакомятся с различными профессиями.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Лаборатория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«Территория выбора»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55576" y="2708920"/>
            <a:ext cx="7931224" cy="341724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err="1" smtClean="0"/>
              <a:t>Еговцева</a:t>
            </a:r>
            <a:r>
              <a:rPr lang="ru-RU" sz="2800" dirty="0" smtClean="0"/>
              <a:t> Наталья Николаевна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Кардопольцева</a:t>
            </a:r>
            <a:r>
              <a:rPr lang="ru-RU" sz="2800" dirty="0" smtClean="0"/>
              <a:t> Людмила Владимировна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Оборина Наталья Борисовна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Пелявина</a:t>
            </a:r>
            <a:r>
              <a:rPr lang="ru-RU" sz="2800" dirty="0" smtClean="0"/>
              <a:t> Ирина Аркадьевна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Салахутдинова</a:t>
            </a:r>
            <a:r>
              <a:rPr lang="ru-RU" sz="2800" dirty="0" smtClean="0"/>
              <a:t> Татьяна Анатольевна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Трефилова Екатерина Николаевна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Шелепаева</a:t>
            </a:r>
            <a:r>
              <a:rPr lang="ru-RU" sz="2800" dirty="0" smtClean="0"/>
              <a:t> </a:t>
            </a:r>
            <a:r>
              <a:rPr lang="ru-RU" sz="2800" smtClean="0"/>
              <a:t>Ольга Петровна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Краткосрочные курсы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«</a:t>
            </a:r>
            <a:r>
              <a:rPr lang="ru-RU" dirty="0" err="1" smtClean="0"/>
              <a:t>Лего-конструирование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«В мире информации. Транспорт»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«Геометрические головоломки»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«Школьная газета «Весточка»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«Волшебная мастерская»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«Компьютерная графика»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</a:t>
            </a:r>
            <a:r>
              <a:rPr lang="ru-RU" smtClean="0"/>
              <a:t>Конструируем  сказку»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Краткосрочные курсы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(планируемые)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«</a:t>
            </a:r>
            <a:r>
              <a:rPr lang="ru-RU" dirty="0" err="1" smtClean="0"/>
              <a:t>Бумагопластика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с металлическим конструктором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Архитектурный проект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Рекламный дизайн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4674" y="2967335"/>
            <a:ext cx="76546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194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Конструирование –                                важнейший вид продуктивной деятельности по моделированию как реально существующих, так и придуманных самими детьми объектов</vt:lpstr>
      <vt:lpstr>Слайд 4</vt:lpstr>
      <vt:lpstr>Лаборатория «Территория выбора»</vt:lpstr>
      <vt:lpstr>Краткосрочные курсы 1 класс</vt:lpstr>
      <vt:lpstr>Краткосрочные курсы (планируемые)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Агапов Лидия</dc:creator>
  <cp:lastModifiedBy>Татьяна Анатольевна</cp:lastModifiedBy>
  <cp:revision>72</cp:revision>
  <dcterms:created xsi:type="dcterms:W3CDTF">2013-10-23T14:34:05Z</dcterms:created>
  <dcterms:modified xsi:type="dcterms:W3CDTF">2018-02-09T11:04:17Z</dcterms:modified>
</cp:coreProperties>
</file>