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3" r:id="rId6"/>
    <p:sldId id="267" r:id="rId7"/>
    <p:sldId id="27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34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0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5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9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9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8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9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A484-5B96-401F-9C53-DA860389B29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8E1D-557B-4714-9FF2-25545D875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1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9000" cy="4449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5" y="263178"/>
            <a:ext cx="3151905" cy="865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89" y="1473581"/>
            <a:ext cx="8578511" cy="2976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6121" y="263178"/>
            <a:ext cx="2005758" cy="1743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7301" y="5878286"/>
            <a:ext cx="104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Учителя</a:t>
            </a:r>
            <a:r>
              <a:rPr lang="ru-RU" sz="3200" b="1" dirty="0" smtClean="0">
                <a:solidFill>
                  <a:srgbClr val="FF0000"/>
                </a:solidFill>
              </a:rPr>
              <a:t>: Оборина Н.В., </a:t>
            </a:r>
            <a:r>
              <a:rPr lang="ru-RU" sz="3200" b="1" dirty="0" err="1" smtClean="0">
                <a:solidFill>
                  <a:srgbClr val="FF0000"/>
                </a:solidFill>
              </a:rPr>
              <a:t>Шелепаева</a:t>
            </a:r>
            <a:r>
              <a:rPr lang="ru-RU" sz="3200" b="1" dirty="0" smtClean="0">
                <a:solidFill>
                  <a:srgbClr val="FF0000"/>
                </a:solidFill>
              </a:rPr>
              <a:t> О.П., </a:t>
            </a:r>
            <a:r>
              <a:rPr lang="ru-RU" sz="3200" b="1" dirty="0" err="1" smtClean="0">
                <a:solidFill>
                  <a:srgbClr val="FF0000"/>
                </a:solidFill>
              </a:rPr>
              <a:t>Гомзякова</a:t>
            </a:r>
            <a:r>
              <a:rPr lang="ru-RU" sz="3200" b="1" dirty="0" smtClean="0">
                <a:solidFill>
                  <a:srgbClr val="FF0000"/>
                </a:solidFill>
              </a:rPr>
              <a:t> М.К.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5" y="263178"/>
            <a:ext cx="3151905" cy="865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121" y="263178"/>
            <a:ext cx="2005758" cy="1743607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22078" y="1289957"/>
            <a:ext cx="9642408" cy="459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Учебно-методический комплект  для 1-4 классов. 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Один из наиболее известных и востребованных в стране учебно-методических комплектов для обучения в начальных классах. </a:t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нем  сохранены лучшие традиции российской школы.</a:t>
            </a:r>
            <a:endParaRPr lang="ru-RU" altLang="ru-RU" sz="2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48574" y="2139042"/>
            <a:ext cx="10622197" cy="3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Комплект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«Школа России»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работает в качестве единого целого с 2001 года, поэтому имеет огромный, годами проверенный, педагогический опыт.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Авторы программы взяли все лучшее, что было накоплено и апробировано в практике многих педагогов отечественного образования.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Комплект доказал свою доступность для учащихся младшего школьного возраста и гарантирует достижение положительных результатов.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678" y="0"/>
            <a:ext cx="2005758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65299" y="1943100"/>
            <a:ext cx="8762372" cy="39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kern="11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1100" spc="10" dirty="0" smtClean="0">
                <a:latin typeface="Times New Roman" pitchFamily="18" charset="0"/>
                <a:cs typeface="Times New Roman" pitchFamily="18" charset="0"/>
              </a:rPr>
              <a:t>Традиционная программа позволяет тщательно отрабатывать навыки учебной деятельности, которые необходимы для успешного обучения в средней школе. Такие как чтение, письмо, счёт.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421" y="3624943"/>
            <a:ext cx="2822693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539750" y="1143000"/>
            <a:ext cx="84248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дополнены заданиями развивающего характера: «Наши проекты», «Странички для любознательных», «Что узнали. Чему научились», «Проверим себя и оценим свои достижения». Многие задания предполагают работу в группах и в парах. При такой форме работы дети учатся высказывать своё мнение, аргументировать его, прислушиваться к мнению других, выполнять самооценку и взаимоконтроль.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31753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65" y="263178"/>
            <a:ext cx="3151905" cy="865707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293297" y="1475330"/>
            <a:ext cx="899766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</a:t>
            </a:r>
            <a:r>
              <a:rPr lang="ru-RU" sz="3200" b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еализует Федеральный государственный образовательный стандарт начального общего образования и </a:t>
            </a:r>
            <a:r>
              <a:rPr lang="ru-RU" sz="3200" b="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  завершенные линии учебников по всем основным предметам начального </a:t>
            </a:r>
            <a:r>
              <a:rPr lang="ru-RU" sz="3200" b="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63" y="4455968"/>
            <a:ext cx="1304657" cy="2402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763" y="4291179"/>
            <a:ext cx="1182727" cy="2377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616" y="4309469"/>
            <a:ext cx="1335140" cy="2359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153" y="4291179"/>
            <a:ext cx="1274174" cy="23654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6327" y="5758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1"/>
          <p:cNvSpPr txBox="1">
            <a:spLocks/>
          </p:cNvSpPr>
          <p:nvPr/>
        </p:nvSpPr>
        <p:spPr bwMode="auto">
          <a:xfrm>
            <a:off x="610161" y="1246842"/>
            <a:ext cx="8388350" cy="8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Ценность программы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«Школа России» состоит в том, что эта программа близка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педагогам, понятна детям и нравится родителям.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1" baseline="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Программа</a:t>
            </a:r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«Школа России» получила широкое признание в школах Российской Федерации.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69" y="5157748"/>
            <a:ext cx="1499746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239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29</cp:revision>
  <cp:lastPrinted>2019-01-24T07:22:31Z</cp:lastPrinted>
  <dcterms:created xsi:type="dcterms:W3CDTF">2019-01-24T03:44:55Z</dcterms:created>
  <dcterms:modified xsi:type="dcterms:W3CDTF">2021-03-10T05:53:13Z</dcterms:modified>
</cp:coreProperties>
</file>