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D51C0-F2C2-4B68-A1B0-C7F2740D3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007" y="802298"/>
            <a:ext cx="10619846" cy="2541431"/>
          </a:xfrm>
        </p:spPr>
        <p:txBody>
          <a:bodyPr>
            <a:normAutofit fontScale="90000"/>
          </a:bodyPr>
          <a:lstStyle/>
          <a:p>
            <a:r>
              <a:rPr lang="ru-RU" dirty="0"/>
              <a:t>«Безопасность в общественном транспорте»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35C375-0B60-4836-A698-62454243B2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Докучаев Евгений Викторович</a:t>
            </a:r>
          </a:p>
        </p:txBody>
      </p:sp>
    </p:spTree>
    <p:extLst>
      <p:ext uri="{BB962C8B-B14F-4D97-AF65-F5344CB8AC3E}">
        <p14:creationId xmlns:p14="http://schemas.microsoft.com/office/powerpoint/2010/main" val="128384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8DE69-7EDF-4222-9F97-7D39BD89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73" y="214154"/>
            <a:ext cx="9603275" cy="1049235"/>
          </a:xfrm>
        </p:spPr>
        <p:txBody>
          <a:bodyPr/>
          <a:lstStyle/>
          <a:p>
            <a:r>
              <a:rPr lang="ru-RU" dirty="0"/>
              <a:t>Вопросы учителя: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872E9-015E-44D0-B852-08049BD28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825623"/>
            <a:ext cx="10602093" cy="586814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 Какие вы знаете виды транспорта ?</a:t>
            </a:r>
          </a:p>
          <a:p>
            <a:r>
              <a:rPr lang="ru-RU" dirty="0"/>
              <a:t>2 Какой вид транспорта называется общественным?</a:t>
            </a:r>
          </a:p>
          <a:p>
            <a:r>
              <a:rPr lang="ru-RU" dirty="0"/>
              <a:t>3 Что такое грузовой вид транспорта?</a:t>
            </a:r>
          </a:p>
          <a:p>
            <a:r>
              <a:rPr lang="ru-RU" dirty="0"/>
              <a:t>4 Какой вид транспорта называется специальным?</a:t>
            </a:r>
          </a:p>
          <a:p>
            <a:r>
              <a:rPr lang="ru-RU" dirty="0"/>
              <a:t>5 Сколько людей ежегодно гибнет на дорогах?</a:t>
            </a:r>
          </a:p>
          <a:p>
            <a:r>
              <a:rPr lang="ru-RU" dirty="0"/>
              <a:t>6 Какие опасные ситуации возникают на дорогах?</a:t>
            </a:r>
          </a:p>
          <a:p>
            <a:r>
              <a:rPr lang="ru-RU" dirty="0"/>
              <a:t>7 На каком участке дороги происходит больше всего аварий?</a:t>
            </a:r>
          </a:p>
          <a:p>
            <a:r>
              <a:rPr lang="ru-RU" dirty="0"/>
              <a:t>8 С какого возраста разрешается ездить по проезжей части на велосипеде?</a:t>
            </a:r>
          </a:p>
          <a:p>
            <a:r>
              <a:rPr lang="ru-RU" dirty="0"/>
              <a:t>9 Перечислить основные рекомендации для пешеходов.</a:t>
            </a:r>
          </a:p>
          <a:p>
            <a:r>
              <a:rPr lang="ru-RU" dirty="0"/>
              <a:t>10.Как поэт </a:t>
            </a:r>
            <a:r>
              <a:rPr lang="ru-RU" dirty="0" err="1"/>
              <a:t>Семёркин</a:t>
            </a:r>
            <a:r>
              <a:rPr lang="ru-RU" dirty="0"/>
              <a:t> В. изложил важные правила ПДД?</a:t>
            </a:r>
          </a:p>
          <a:p>
            <a:r>
              <a:rPr lang="ru-RU" dirty="0"/>
              <a:t>11.Как правильно переходить улицу?</a:t>
            </a:r>
          </a:p>
          <a:p>
            <a:r>
              <a:rPr lang="ru-RU" dirty="0"/>
              <a:t>12.Рассказать про тормозной путь для автомобилей.</a:t>
            </a:r>
          </a:p>
          <a:p>
            <a:r>
              <a:rPr lang="ru-RU" dirty="0"/>
              <a:t>13.С какого возраста разрешено ездить на мотоцикле?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52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FB146-3DB9-4EBA-9AAE-2D9F3BC9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96" y="85428"/>
            <a:ext cx="9603275" cy="1049235"/>
          </a:xfrm>
        </p:spPr>
        <p:txBody>
          <a:bodyPr/>
          <a:lstStyle/>
          <a:p>
            <a:r>
              <a:rPr lang="ru-RU" dirty="0"/>
              <a:t>Вопросы учителя: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6DBD92-B386-4E90-8556-D6D338195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3" y="639192"/>
            <a:ext cx="10832912" cy="61333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 Как вы думаете нужно садиться в общественный транспорт?</a:t>
            </a:r>
          </a:p>
          <a:p>
            <a:r>
              <a:rPr lang="ru-RU" dirty="0"/>
              <a:t>2 Что можно сказать о ворах-карманниках и как с ними себя вести?</a:t>
            </a:r>
          </a:p>
          <a:p>
            <a:r>
              <a:rPr lang="ru-RU" dirty="0"/>
              <a:t>3 Какое поведение должно быть в поезде, трамвае, троллейбусе, автобусе?</a:t>
            </a:r>
          </a:p>
          <a:p>
            <a:r>
              <a:rPr lang="ru-RU" dirty="0"/>
              <a:t>4 При обнаружении незнакомых предметов в общественном транспорте,</a:t>
            </a:r>
          </a:p>
          <a:p>
            <a:r>
              <a:rPr lang="ru-RU" dirty="0"/>
              <a:t>как вы поступите в данном случае?</a:t>
            </a:r>
          </a:p>
          <a:p>
            <a:r>
              <a:rPr lang="ru-RU" dirty="0"/>
              <a:t>5 Опасно ли ездить на общественном и личном транспорте в непогоду?</a:t>
            </a:r>
          </a:p>
          <a:p>
            <a:r>
              <a:rPr lang="ru-RU" dirty="0"/>
              <a:t>6 Как вести себя, если случился пожар в каком-либо транспорте?</a:t>
            </a:r>
          </a:p>
          <a:p>
            <a:r>
              <a:rPr lang="ru-RU" dirty="0"/>
              <a:t>7 Какие первичные средства пожаротушения вы знаете?</a:t>
            </a:r>
          </a:p>
          <a:p>
            <a:r>
              <a:rPr lang="ru-RU" dirty="0"/>
              <a:t>8 Где самое опасное место в автомобилях?</a:t>
            </a:r>
          </a:p>
          <a:p>
            <a:r>
              <a:rPr lang="ru-RU" dirty="0"/>
              <a:t>9 Для чего необходимы ремни безопасности?</a:t>
            </a:r>
          </a:p>
          <a:p>
            <a:r>
              <a:rPr lang="ru-RU" dirty="0"/>
              <a:t>10.С начала нового года, какой штраф применяется к водителям, которые</a:t>
            </a:r>
          </a:p>
          <a:p>
            <a:r>
              <a:rPr lang="ru-RU" dirty="0"/>
              <a:t>не применяют ремни безопасности?</a:t>
            </a:r>
          </a:p>
          <a:p>
            <a:r>
              <a:rPr lang="ru-RU" dirty="0"/>
              <a:t>11.Как при аварии необходимо выбираться из машины?</a:t>
            </a:r>
          </a:p>
          <a:p>
            <a:r>
              <a:rPr lang="ru-RU" dirty="0"/>
              <a:t>12.Можно ли ехать в кузове грузового автомобиля?</a:t>
            </a:r>
          </a:p>
          <a:p>
            <a:r>
              <a:rPr lang="ru-RU" dirty="0"/>
              <a:t>13.Почему не рекомендуется прислоняться к входной двери автобуса?</a:t>
            </a:r>
          </a:p>
          <a:p>
            <a:r>
              <a:rPr lang="ru-RU" dirty="0"/>
              <a:t>14.Как надо себя вести при пожаре в автобусе, троллейбусе, автомобиле?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99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08946D0-B2D8-43AC-8A32-53396ADAF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4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2875EA9-8C66-4CA3-91AE-1A2933E68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456"/>
            <a:ext cx="12192000" cy="68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7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82B84-09B4-464A-A00F-486A014D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5B1B3B-0BC5-4B47-ACB0-2D77C1AEA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5427" cy="70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4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3A7463-ACD9-4CEE-8496-895FCA4CD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287"/>
            <a:ext cx="12192000" cy="66582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Такси является общественным транспортов, в котором клиент=пассажир обязан соблюдать правила общественного поведения: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1) Клиент должен быть вежливым, не следует подгонять водителя, давать ему личные поручения. Водитель такси – это не личный шофер.</a:t>
            </a:r>
          </a:p>
          <a:p>
            <a:pPr marL="0" indent="0">
              <a:buNone/>
            </a:pPr>
            <a:r>
              <a:rPr lang="ru-RU" b="1" dirty="0"/>
              <a:t>2) Оплачивать все лишние минуты простоя. Время бесплатного ожидания при подаче на адрес составляет 10 минут, далее начинается платное ожидание 5руб. минута.</a:t>
            </a:r>
          </a:p>
          <a:p>
            <a:pPr marL="0" indent="0">
              <a:buNone/>
            </a:pPr>
            <a:r>
              <a:rPr lang="ru-RU" b="1" dirty="0"/>
              <a:t>3) Соблюдать правила посадки пассажиров в автомобиле. Запрещается посадка пассажиров сверх установленной нормы вместимости.</a:t>
            </a:r>
          </a:p>
          <a:p>
            <a:pPr marL="0" indent="0">
              <a:buNone/>
            </a:pPr>
            <a:r>
              <a:rPr lang="ru-RU" b="1" dirty="0"/>
              <a:t>4) Клиент обязан пристегиваться ремнем безопасности.</a:t>
            </a:r>
          </a:p>
          <a:p>
            <a:pPr marL="0" indent="0">
              <a:buNone/>
            </a:pPr>
            <a:r>
              <a:rPr lang="ru-RU" b="1" dirty="0"/>
              <a:t>5) Заранее предупреждать оператора транспортного агентства и водителя о наличии у него только крупных купюр для оплаты проезда (от 500 рублей).</a:t>
            </a:r>
          </a:p>
          <a:p>
            <a:pPr marL="0" indent="0">
              <a:buNone/>
            </a:pPr>
            <a:r>
              <a:rPr lang="ru-RU" b="1" dirty="0"/>
              <a:t>6) Содержать свою одежду, ручную кладь и багаж в чистом сухом состоянии. Тем самым пассажир проявляет уважение к следующим клиентам данного такси.</a:t>
            </a:r>
          </a:p>
          <a:p>
            <a:pPr marL="0" indent="0">
              <a:buNone/>
            </a:pPr>
            <a:r>
              <a:rPr lang="ru-RU" b="1" dirty="0"/>
              <a:t>7) Багаж, должен помещаться в багажнике такси, если багаж не помещается в багажнике, водитель вправе взять доплату за размещение багажа в салоне, либо отказаться от выполнения заказа.</a:t>
            </a:r>
          </a:p>
          <a:p>
            <a:pPr marL="0" indent="0">
              <a:buNone/>
            </a:pPr>
            <a:r>
              <a:rPr lang="ru-RU" b="1" dirty="0"/>
              <a:t>8) Детей перевозить только в специальных удерживающих устройствах, родители обязаны следить за поведением детей (например, нельзя разрешать детям вставать ногами на сиденье). При предоставлении водителем удерживающего устройства, взимается дополнительная плата — согласно тарифа перевозчика.</a:t>
            </a:r>
          </a:p>
          <a:p>
            <a:pPr marL="0" indent="0">
              <a:buNone/>
            </a:pPr>
            <a:r>
              <a:rPr lang="ru-RU" b="1" dirty="0"/>
              <a:t>9) Животные в такси перевозятся за дополнительную плату и только с согласия водителя при наличии средств защиты (намордников, клеток, подстилок и т.п.).</a:t>
            </a:r>
          </a:p>
          <a:p>
            <a:pPr marL="0" indent="0">
              <a:buNone/>
            </a:pPr>
            <a:r>
              <a:rPr lang="ru-RU" b="1" dirty="0"/>
              <a:t>10) Курить, употреблять алкоголь и любые красящие напитки ЗАПРЕЩАЕТСЯ. Клиент может попросить сделать остановку, время стоянки оплачивается согласно тарифа перевозчика.</a:t>
            </a:r>
          </a:p>
          <a:p>
            <a:pPr marL="0" indent="0">
              <a:buNone/>
            </a:pPr>
            <a:r>
              <a:rPr lang="ru-RU" b="1" dirty="0"/>
              <a:t>11) Клиент обязан оплатить стоимость поездки, (указанную в смс, названную диспетчером при оформлении заказа, указанную в мобильном приложении) в данную стоимость уже  включена фиксированная подача- 25 рублей. В случае отказа от поездки после назначения автомобиля с клиента может быть удержана стоимость подачи. Поскольку стоимость поездки является фиксированной, водитель вправе требовать произвести оплату поездки в начале следования по маршруту (аналогично автобус, маршрутное такси, метро и </a:t>
            </a:r>
            <a:r>
              <a:rPr lang="ru-RU" b="1" dirty="0" err="1"/>
              <a:t>тд</a:t>
            </a:r>
            <a:r>
              <a:rPr lang="ru-RU" b="1" dirty="0"/>
              <a:t>.). В случае заезда на дополнительные адреса или простоя будет произведен перерасчет (пассажир оплачивает стоимость проезда только после перерасчета оператором).</a:t>
            </a:r>
          </a:p>
          <a:p>
            <a:pPr marL="0" indent="0">
              <a:buNone/>
            </a:pPr>
            <a:r>
              <a:rPr lang="ru-RU" b="1" dirty="0"/>
              <a:t>12) Покидая автомобиль, пассажир обязан соблюдать меры личной безопасности и не выходить на проезжую часть, а также проверить, не забыл ли он свои вещи в салоне.</a:t>
            </a:r>
          </a:p>
        </p:txBody>
      </p:sp>
    </p:spTree>
    <p:extLst>
      <p:ext uri="{BB962C8B-B14F-4D97-AF65-F5344CB8AC3E}">
        <p14:creationId xmlns:p14="http://schemas.microsoft.com/office/powerpoint/2010/main" val="390598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17572-0CBE-4900-818E-0CD169BE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02E0E-E269-4F71-A14B-3ECBC2224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9657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13</TotalTime>
  <Words>692</Words>
  <Application>Microsoft Office PowerPoint</Application>
  <PresentationFormat>Широкоэкранный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Галерея</vt:lpstr>
      <vt:lpstr>«Безопасность в общественном транспорте»</vt:lpstr>
      <vt:lpstr>Вопросы учителя:</vt:lpstr>
      <vt:lpstr>Вопросы учителя: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в общественном транспорте»</dc:title>
  <dc:creator>user</dc:creator>
  <cp:lastModifiedBy>user</cp:lastModifiedBy>
  <cp:revision>2</cp:revision>
  <dcterms:created xsi:type="dcterms:W3CDTF">2021-04-04T16:31:19Z</dcterms:created>
  <dcterms:modified xsi:type="dcterms:W3CDTF">2021-04-04T16:44:43Z</dcterms:modified>
</cp:coreProperties>
</file>