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4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2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6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0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38D1-6859-41BA-8589-5B27DD8F7F71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1B0A-AB5B-4F91-A1FB-72C0F428C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582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8719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209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1309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4928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4363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954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9816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22975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94117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Ученик_5</dc:creator>
  <cp:lastModifiedBy>Ученик_5</cp:lastModifiedBy>
  <cp:revision>1</cp:revision>
  <dcterms:created xsi:type="dcterms:W3CDTF">2022-09-19T06:40:22Z</dcterms:created>
  <dcterms:modified xsi:type="dcterms:W3CDTF">2022-09-19T06:53:09Z</dcterms:modified>
</cp:coreProperties>
</file>