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67" r:id="rId6"/>
    <p:sldId id="268" r:id="rId7"/>
    <p:sldId id="265" r:id="rId8"/>
    <p:sldId id="270" r:id="rId9"/>
    <p:sldId id="272" r:id="rId10"/>
    <p:sldId id="273" r:id="rId11"/>
    <p:sldId id="25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2" d="100"/>
          <a:sy n="112" d="100"/>
        </p:scale>
        <p:origin x="3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3;&#1054;&#1055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3;&#1054;&#1055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640080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Маргарита Геннадьевна Спицына 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Учитель информатики</a:t>
            </a: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677435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Формирование УУД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во внеурочной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деятельности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467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Примерные 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66432"/>
            <a:ext cx="7416824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Когда проводились Самые Первые Олимпийские игры в Греции</a:t>
            </a: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  <a:p>
            <a:pPr marL="457200" lvl="1" indent="0">
              <a:buNone/>
            </a:pPr>
            <a:r>
              <a:rPr lang="ru-RU" sz="26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</a:rPr>
              <a:t>IX </a:t>
            </a:r>
            <a:r>
              <a:rPr lang="ru-RU" sz="2600" dirty="0">
                <a:solidFill>
                  <a:schemeClr val="bg1"/>
                </a:solidFill>
                <a:latin typeface="Comic Sans MS" pitchFamily="66" charset="0"/>
              </a:rPr>
              <a:t>в. </a:t>
            </a:r>
            <a:r>
              <a:rPr lang="ru-RU" sz="2600" dirty="0">
                <a:solidFill>
                  <a:schemeClr val="bg1"/>
                </a:solidFill>
                <a:latin typeface="Comic Sans MS" pitchFamily="66" charset="0"/>
              </a:rPr>
              <a:t>До н.э</a:t>
            </a:r>
            <a:r>
              <a:rPr lang="ru-RU" sz="2600" dirty="0" smtClean="0">
                <a:solidFill>
                  <a:schemeClr val="bg1"/>
                </a:solidFill>
                <a:latin typeface="Comic Sans MS" pitchFamily="66" charset="0"/>
              </a:rPr>
              <a:t>.)</a:t>
            </a:r>
            <a:endParaRPr lang="ru-RU" sz="2600" dirty="0">
              <a:solidFill>
                <a:schemeClr val="bg1"/>
              </a:solidFill>
              <a:latin typeface="Comic Sans MS" pitchFamily="66" charset="0"/>
            </a:endParaRPr>
          </a:p>
          <a:p>
            <a:pPr lvl="0"/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Где и когда были проведены первые Летние олимпийские игры?</a:t>
            </a:r>
          </a:p>
          <a:p>
            <a:pPr marL="457200" lvl="1" indent="0">
              <a:buNone/>
            </a:pP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(1896</a:t>
            </a:r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Афины);</a:t>
            </a:r>
            <a:endParaRPr lang="ru-RU" sz="3000" dirty="0">
              <a:solidFill>
                <a:schemeClr val="bg1"/>
              </a:solidFill>
              <a:latin typeface="Comic Sans MS" pitchFamily="66" charset="0"/>
            </a:endParaRPr>
          </a:p>
          <a:p>
            <a:pPr lvl="0"/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Где и когда были </a:t>
            </a: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проведены</a:t>
            </a:r>
          </a:p>
          <a:p>
            <a:pPr marL="0" lvl="0" indent="0">
              <a:buNone/>
            </a:pP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	первые  </a:t>
            </a:r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Зимние </a:t>
            </a:r>
            <a:endParaRPr lang="ru-RU" sz="3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	Олимпийские игры</a:t>
            </a:r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  <a:p>
            <a:pPr marL="457200" lvl="1" indent="0">
              <a:buNone/>
            </a:pP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(1924</a:t>
            </a:r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3000" dirty="0" err="1">
                <a:solidFill>
                  <a:schemeClr val="bg1"/>
                </a:solidFill>
                <a:latin typeface="Comic Sans MS" pitchFamily="66" charset="0"/>
              </a:rPr>
              <a:t>Шамони</a:t>
            </a:r>
            <a:r>
              <a:rPr lang="ru-RU" sz="3000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ru-RU" sz="3000" dirty="0" smtClean="0">
                <a:solidFill>
                  <a:schemeClr val="bg1"/>
                </a:solidFill>
                <a:latin typeface="Comic Sans MS" pitchFamily="66" charset="0"/>
              </a:rPr>
              <a:t>Франция);</a:t>
            </a:r>
            <a:endParaRPr lang="ru-RU" sz="3000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96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1928802"/>
            <a:ext cx="7143800" cy="2195513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Comic Sans MS" pitchFamily="66" charset="0"/>
              </a:rPr>
              <a:t>Скажи мне и я забуду.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Comic Sans MS" pitchFamily="66" charset="0"/>
              </a:rPr>
              <a:t>Покажи мне и я запомню.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Comic Sans MS" pitchFamily="66" charset="0"/>
              </a:rPr>
              <a:t>Дай мне сделать и я научусь!</a:t>
            </a:r>
            <a:endParaRPr lang="ru-RU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84d1a269b14e5dc2cfa024fd70d1536b_full.jp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476672"/>
            <a:ext cx="4858613" cy="4824536"/>
          </a:xfrm>
        </p:spPr>
      </p:pic>
      <p:pic>
        <p:nvPicPr>
          <p:cNvPr id="8" name="Рисунок 7" descr="724980.pn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3937017"/>
            <a:ext cx="3744416" cy="2588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2071678"/>
            <a:ext cx="6553200" cy="240823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Comic Sans MS" pitchFamily="66" charset="0"/>
              </a:rPr>
              <a:t>Образование  это то, что я совершил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  <a:latin typeface="Comic Sans MS" pitchFamily="66" charset="0"/>
              </a:rPr>
              <a:t>(сделал сам)</a:t>
            </a:r>
            <a:endParaRPr lang="ru-RU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348880"/>
            <a:ext cx="6624736" cy="302433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Краткосрочный курс: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«Развитие умения работать с информацией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ru-RU" sz="4000" dirty="0" smtClean="0">
                <a:solidFill>
                  <a:schemeClr val="bg1"/>
                </a:solidFill>
                <a:latin typeface="Comic Sans MS" pitchFamily="66" charset="0"/>
              </a:rPr>
              <a:t>Олимпийские игры по информатике</a:t>
            </a: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)»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62473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Форма и название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программы</a:t>
            </a:r>
            <a:endParaRPr lang="ru-RU" dirty="0"/>
          </a:p>
        </p:txBody>
      </p:sp>
      <p:pic>
        <p:nvPicPr>
          <p:cNvPr id="4" name="Содержимое 6" descr="84d1a269b14e5dc2cfa024fd70d1536b_ful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764704"/>
            <a:ext cx="1440160" cy="1430112"/>
          </a:xfrm>
          <a:prstGeom prst="rect">
            <a:avLst/>
          </a:prstGeom>
        </p:spPr>
      </p:pic>
      <p:pic>
        <p:nvPicPr>
          <p:cNvPr id="6" name="Рисунок 5" descr="724980.pn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7904" y="5733256"/>
            <a:ext cx="1872208" cy="1294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6624736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Ожидаемые метапредметные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852936"/>
            <a:ext cx="6768752" cy="31683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Коммуникативные УУД;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Познавательные УУД;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Коммуникативные УУД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44824"/>
            <a:ext cx="6624736" cy="428133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Умение участвовать в коллективном обсуждении проблемы, вступать в диалог;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Умение интегрироваться в группу и сотрудничать;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Познавательные УУД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6624736" cy="45365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Умение осуществлять поиск информации в компьютерных источниках информации с использованием поисковых сервисов, строить поисковые запросы в зависимости от  цели запроса и анализировать результаты поиска;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624736" cy="1224136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Ожидаемые результаты реализации программы: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458" y="2420888"/>
          <a:ext cx="655290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702"/>
                <a:gridCol w="1800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Уметь осуществлять регистрацию в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Skype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90 %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Уметь участвовать в коллективном</a:t>
                      </a:r>
                      <a:r>
                        <a:rPr lang="ru-RU" sz="2400" baseline="0" dirty="0" smtClean="0"/>
                        <a:t> обсуждении вопроса, вести диалог в чате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100 %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Уметь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 поиск   и выделять необходимую информацию из различных источников информации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90 %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Критерии  Оценки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деятельности учащихся: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(рейтинговая система)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2492896"/>
          <a:ext cx="6552728" cy="337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456384"/>
              </a:tblGrid>
              <a:tr h="49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 оценки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</a:t>
                      </a:r>
                      <a:endParaRPr lang="ru-RU" dirty="0"/>
                    </a:p>
                  </a:txBody>
                  <a:tcPr anchor="ctr"/>
                </a:tc>
              </a:tr>
              <a:tr h="1308885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в осуществлении поиска информации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ученик – 3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ученик – 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ученик – 1 балл</a:t>
                      </a:r>
                    </a:p>
                    <a:p>
                      <a:r>
                        <a:rPr lang="en-US" dirty="0" smtClean="0"/>
                        <a:t>&gt;3</a:t>
                      </a:r>
                      <a:r>
                        <a:rPr lang="en-US" baseline="0" dirty="0" smtClean="0"/>
                        <a:t> – 0 </a:t>
                      </a:r>
                      <a:r>
                        <a:rPr lang="ru-RU" baseline="0" dirty="0" smtClean="0"/>
                        <a:t>баллов</a:t>
                      </a:r>
                      <a:endParaRPr lang="ru-RU" dirty="0"/>
                    </a:p>
                  </a:txBody>
                  <a:tcPr anchor="ctr"/>
                </a:tc>
              </a:tr>
              <a:tr h="727228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Правильность построения поискового запроса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Правильный ответ  +1 балл </a:t>
                      </a:r>
                    </a:p>
                    <a:p>
                      <a:r>
                        <a:rPr lang="ru-RU" dirty="0" smtClean="0"/>
                        <a:t>Ошибочный ответ  -1 балл</a:t>
                      </a:r>
                      <a:endParaRPr lang="ru-RU" dirty="0"/>
                    </a:p>
                  </a:txBody>
                  <a:tcPr anchor="ctr"/>
                </a:tc>
              </a:tr>
              <a:tr h="848024"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 ответа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Точный,</a:t>
                      </a:r>
                      <a:r>
                        <a:rPr lang="ru-RU" baseline="0" dirty="0" smtClean="0"/>
                        <a:t> лаконичный ответ без лишних слов  +1 балл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Пример задания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6" y="1916832"/>
            <a:ext cx="6746176" cy="201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3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253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Тема Office</vt:lpstr>
      <vt:lpstr> </vt:lpstr>
      <vt:lpstr>Презентация PowerPoint</vt:lpstr>
      <vt:lpstr>Форма и название программы</vt:lpstr>
      <vt:lpstr>Ожидаемые метапредметные результаты:</vt:lpstr>
      <vt:lpstr>Коммуникативные УУД</vt:lpstr>
      <vt:lpstr>Познавательные УУД</vt:lpstr>
      <vt:lpstr>Ожидаемые результаты реализации программы:</vt:lpstr>
      <vt:lpstr>Критерии  Оценки деятельности учащихся: (рейтинговая система)</vt:lpstr>
      <vt:lpstr>Пример задания</vt:lpstr>
      <vt:lpstr>Примерные вопросы для обсуждения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default</cp:lastModifiedBy>
  <cp:revision>21</cp:revision>
  <dcterms:modified xsi:type="dcterms:W3CDTF">2022-01-12T18:34:15Z</dcterms:modified>
</cp:coreProperties>
</file>