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BFF8-5186-4890-829F-69AD0B204B5B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2E8-CFF4-48F5-9EB7-B2398CB26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3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BFF8-5186-4890-829F-69AD0B204B5B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2E8-CFF4-48F5-9EB7-B2398CB26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6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BFF8-5186-4890-829F-69AD0B204B5B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2E8-CFF4-48F5-9EB7-B2398CB26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50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BFF8-5186-4890-829F-69AD0B204B5B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2E8-CFF4-48F5-9EB7-B2398CB26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5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BFF8-5186-4890-829F-69AD0B204B5B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2E8-CFF4-48F5-9EB7-B2398CB26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0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BFF8-5186-4890-829F-69AD0B204B5B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2E8-CFF4-48F5-9EB7-B2398CB26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3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BFF8-5186-4890-829F-69AD0B204B5B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2E8-CFF4-48F5-9EB7-B2398CB26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67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BFF8-5186-4890-829F-69AD0B204B5B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2E8-CFF4-48F5-9EB7-B2398CB26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1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BFF8-5186-4890-829F-69AD0B204B5B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2E8-CFF4-48F5-9EB7-B2398CB26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8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BFF8-5186-4890-829F-69AD0B204B5B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2E8-CFF4-48F5-9EB7-B2398CB26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11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BFF8-5186-4890-829F-69AD0B204B5B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2E8-CFF4-48F5-9EB7-B2398CB26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2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4BFF8-5186-4890-829F-69AD0B204B5B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8D2E8-CFF4-48F5-9EB7-B2398CB26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0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508760"/>
          </a:xfrm>
        </p:spPr>
        <p:txBody>
          <a:bodyPr>
            <a:normAutofit/>
          </a:bodyPr>
          <a:lstStyle/>
          <a:p>
            <a:r>
              <a:rPr lang="en-US" sz="18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II</a:t>
            </a:r>
            <a:r>
              <a:rPr lang="ru-RU" sz="18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 муниципальный этап региональной предметной олимпиады</a:t>
            </a:r>
            <a:br>
              <a:rPr lang="ru-RU" sz="18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18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школьников по технологии</a:t>
            </a:r>
            <a:br>
              <a:rPr lang="ru-RU" sz="18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18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Управление образования администрации Добрянского муниципального района </a:t>
            </a:r>
            <a:br>
              <a:rPr lang="ru-RU" sz="18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18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МАОУ «Полазненская СОШ №1»</a:t>
            </a:r>
            <a:endParaRPr lang="ru-RU" sz="6600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1000" y="2806700"/>
            <a:ext cx="9144000" cy="34290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</a:rPr>
              <a:t>Творческий проект</a:t>
            </a:r>
          </a:p>
          <a:p>
            <a:pPr lvl="0"/>
            <a:r>
              <a:rPr lang="ru-RU" sz="3600" dirty="0">
                <a:solidFill>
                  <a:prstClr val="black"/>
                </a:solidFill>
              </a:rPr>
              <a:t>Тема: </a:t>
            </a:r>
            <a:r>
              <a:rPr lang="ru-RU" sz="3600" b="1" dirty="0">
                <a:solidFill>
                  <a:prstClr val="black"/>
                </a:solidFill>
              </a:rPr>
              <a:t>М</a:t>
            </a:r>
            <a:r>
              <a:rPr lang="ru-RU" sz="3600" b="1" dirty="0" smtClean="0">
                <a:solidFill>
                  <a:prstClr val="black"/>
                </a:solidFill>
              </a:rPr>
              <a:t>одель</a:t>
            </a:r>
            <a:r>
              <a:rPr lang="ru-RU" sz="3600" dirty="0" smtClean="0">
                <a:solidFill>
                  <a:prstClr val="black"/>
                </a:solidFill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</a:rPr>
              <a:t>ракетного комплекса «Тополь-М</a:t>
            </a:r>
            <a:r>
              <a:rPr lang="ru-RU" sz="3600" dirty="0" smtClean="0">
                <a:solidFill>
                  <a:prstClr val="black"/>
                </a:solidFill>
              </a:rPr>
              <a:t>»</a:t>
            </a:r>
            <a:endParaRPr lang="ru-RU" sz="3600" dirty="0">
              <a:solidFill>
                <a:prstClr val="black"/>
              </a:solidFill>
            </a:endParaRPr>
          </a:p>
          <a:p>
            <a:pPr lvl="0" algn="r"/>
            <a:endParaRPr lang="ru-RU" sz="800" dirty="0">
              <a:solidFill>
                <a:prstClr val="black"/>
              </a:solidFill>
            </a:endParaRPr>
          </a:p>
          <a:p>
            <a:pPr lvl="0" algn="r"/>
            <a:endParaRPr lang="ru-RU" sz="600" dirty="0">
              <a:solidFill>
                <a:prstClr val="black"/>
              </a:solidFill>
            </a:endParaRPr>
          </a:p>
          <a:p>
            <a:pPr lvl="0" algn="r"/>
            <a:endParaRPr lang="ru-RU" sz="600" dirty="0">
              <a:solidFill>
                <a:prstClr val="black"/>
              </a:solidFill>
            </a:endParaRPr>
          </a:p>
          <a:p>
            <a:pPr lvl="0" algn="r"/>
            <a:r>
              <a:rPr lang="ru-RU" dirty="0">
                <a:solidFill>
                  <a:prstClr val="black"/>
                </a:solidFill>
              </a:rPr>
              <a:t>Выполнил: </a:t>
            </a:r>
            <a:r>
              <a:rPr lang="ru-RU" dirty="0" smtClean="0">
                <a:solidFill>
                  <a:prstClr val="black"/>
                </a:solidFill>
              </a:rPr>
              <a:t>учащийся 9«д» </a:t>
            </a:r>
            <a:r>
              <a:rPr lang="ru-RU" dirty="0">
                <a:solidFill>
                  <a:prstClr val="black"/>
                </a:solidFill>
              </a:rPr>
              <a:t>класса</a:t>
            </a:r>
          </a:p>
          <a:p>
            <a:pPr lvl="0" algn="r"/>
            <a:r>
              <a:rPr lang="ru-RU" dirty="0" smtClean="0">
                <a:solidFill>
                  <a:prstClr val="black"/>
                </a:solidFill>
              </a:rPr>
              <a:t>Сазонов Ярослав</a:t>
            </a:r>
            <a:endParaRPr lang="ru-RU" dirty="0">
              <a:solidFill>
                <a:prstClr val="black"/>
              </a:solidFill>
            </a:endParaRPr>
          </a:p>
          <a:p>
            <a:pPr lvl="0" algn="r"/>
            <a:r>
              <a:rPr lang="ru-RU" dirty="0" smtClean="0">
                <a:solidFill>
                  <a:prstClr val="black"/>
                </a:solidFill>
              </a:rPr>
              <a:t>Руководитель проекта:</a:t>
            </a:r>
          </a:p>
          <a:p>
            <a:pPr lvl="0" algn="r"/>
            <a:r>
              <a:rPr lang="ru-RU" dirty="0" smtClean="0">
                <a:solidFill>
                  <a:prstClr val="black"/>
                </a:solidFill>
              </a:rPr>
              <a:t>Учитель </a:t>
            </a:r>
            <a:r>
              <a:rPr lang="ru-RU" dirty="0">
                <a:solidFill>
                  <a:prstClr val="black"/>
                </a:solidFill>
              </a:rPr>
              <a:t>технологии 1 кв. кат.</a:t>
            </a:r>
          </a:p>
          <a:p>
            <a:pPr lvl="0" algn="r"/>
            <a:r>
              <a:rPr lang="ru-RU" dirty="0">
                <a:solidFill>
                  <a:prstClr val="black"/>
                </a:solidFill>
              </a:rPr>
              <a:t>Спицын Эдуард Анатольевич</a:t>
            </a:r>
          </a:p>
          <a:p>
            <a:pPr lvl="0"/>
            <a:endParaRPr lang="ru-RU" sz="600" dirty="0">
              <a:solidFill>
                <a:prstClr val="black"/>
              </a:solidFill>
            </a:endParaRPr>
          </a:p>
          <a:p>
            <a:pPr lvl="0"/>
            <a:endParaRPr lang="ru-RU" sz="600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пгт. </a:t>
            </a:r>
            <a:r>
              <a:rPr lang="ru-RU" dirty="0" err="1">
                <a:solidFill>
                  <a:prstClr val="black"/>
                </a:solidFill>
              </a:rPr>
              <a:t>Полазна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2018 </a:t>
            </a:r>
            <a:r>
              <a:rPr lang="ru-RU" dirty="0">
                <a:solidFill>
                  <a:prstClr val="black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41190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История и пуск ракеты «Тополь-М»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0" y="1690689"/>
            <a:ext cx="5092700" cy="4329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Разработан Московским институтом теплотехники (МИТ) в конце 1980-х – начале 1990-х гг. на базе комплекса РТ2ПМ «Тополь». Постановка на боевое дежурство – 1998 год. На начало 2017 года на боевом дежурстве стоят более 50 шахтных и 30 мобильных комплексов «Тополь-М».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" y="1690688"/>
            <a:ext cx="4796609" cy="474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Вид ракетного комплекса «Тополь-М» на параде к Дню Победы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5" y="2005238"/>
            <a:ext cx="9579182" cy="3986259"/>
          </a:xfrm>
        </p:spPr>
      </p:pic>
    </p:spTree>
    <p:extLst>
      <p:ext uri="{BB962C8B-B14F-4D97-AF65-F5344CB8AC3E}">
        <p14:creationId xmlns:p14="http://schemas.microsoft.com/office/powerpoint/2010/main" val="17283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 готовой модели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t="8451" r="5358" b="11706"/>
          <a:stretch/>
        </p:blipFill>
        <p:spPr>
          <a:xfrm>
            <a:off x="539932" y="1759132"/>
            <a:ext cx="9113586" cy="3596639"/>
          </a:xfrm>
        </p:spPr>
      </p:pic>
    </p:spTree>
    <p:extLst>
      <p:ext uri="{BB962C8B-B14F-4D97-AF65-F5344CB8AC3E}">
        <p14:creationId xmlns:p14="http://schemas.microsoft.com/office/powerpoint/2010/main" val="65002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Изготовление модели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73011"/>
            <a:ext cx="8410303" cy="32518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Для изготовления модели ракетного комплекса «Тополь-М»  основным материалом послужила древесина. В ходе работы были применены технологические операции как: строгание, пиление, точение, шлифование и склеивание. Изделие окрашено и покрыто лаком. Основные размеры взяты из технических характеристик с применением масштаба.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1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Заключение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" y="1410426"/>
            <a:ext cx="7968343" cy="4824911"/>
          </a:xfrm>
        </p:spPr>
      </p:pic>
    </p:spTree>
    <p:extLst>
      <p:ext uri="{BB962C8B-B14F-4D97-AF65-F5344CB8AC3E}">
        <p14:creationId xmlns:p14="http://schemas.microsoft.com/office/powerpoint/2010/main" val="33538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29095" y="1975804"/>
            <a:ext cx="6757853" cy="23876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836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Есть в Армии ракетные войска, и с гордостью мы можем заявить,</a:t>
            </a:r>
            <a:br>
              <a:rPr lang="ru-RU" sz="2800" b="1" i="1" dirty="0" smtClean="0"/>
            </a:br>
            <a:r>
              <a:rPr lang="ru-RU" sz="2800" b="1" i="1" dirty="0" smtClean="0"/>
              <a:t>Что нашу оборону с высока, никто не сможет никогда пробить!</a:t>
            </a:r>
            <a:endParaRPr lang="ru-RU" sz="28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8" y="2072639"/>
            <a:ext cx="8713441" cy="3577847"/>
          </a:xfrm>
        </p:spPr>
      </p:pic>
    </p:spTree>
    <p:extLst>
      <p:ext uri="{BB962C8B-B14F-4D97-AF65-F5344CB8AC3E}">
        <p14:creationId xmlns:p14="http://schemas.microsoft.com/office/powerpoint/2010/main" val="29965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обоснование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73325"/>
            <a:ext cx="10515600" cy="265747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Выбирая тему творческого проекта, взгляд был остановлен на изображении (картинках) ракетных установок. Рассмотрев все варианты я остановился на мобильном ракетном комплексе «Тополь-М». Мне приходилось выполнять небольшие модели техники, было решено попробовать сделать по изображениям точную копию ракетной установки.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9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Основатели Российского ракетостроения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3" y="1690688"/>
            <a:ext cx="8972706" cy="4389120"/>
          </a:xfrm>
        </p:spPr>
      </p:pic>
    </p:spTree>
    <p:extLst>
      <p:ext uri="{BB962C8B-B14F-4D97-AF65-F5344CB8AC3E}">
        <p14:creationId xmlns:p14="http://schemas.microsoft.com/office/powerpoint/2010/main" val="6587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Ракетная промышленность России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74671" y="1690688"/>
            <a:ext cx="6273800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город Воткинск (Удмуртия) – производство межконтинентальных баллистических ракет.</a:t>
            </a:r>
          </a:p>
          <a:p>
            <a:pPr algn="just"/>
            <a:r>
              <a:rPr lang="ru-RU" dirty="0" smtClean="0"/>
              <a:t>города Златоуст и Красноярск – ракеты для подводных лодок.</a:t>
            </a:r>
          </a:p>
          <a:p>
            <a:pPr algn="just"/>
            <a:r>
              <a:rPr lang="ru-RU" dirty="0" smtClean="0"/>
              <a:t>города Москва, Самара и Омск – ракетоносители.</a:t>
            </a:r>
          </a:p>
          <a:p>
            <a:pPr algn="just"/>
            <a:r>
              <a:rPr lang="ru-RU" dirty="0" smtClean="0"/>
              <a:t>город Обнинск – обтекатели для ракетоносителей.</a:t>
            </a:r>
          </a:p>
          <a:p>
            <a:pPr algn="just"/>
            <a:r>
              <a:rPr lang="ru-RU" dirty="0" smtClean="0"/>
              <a:t>города Санкт-Петербург, Омск и </a:t>
            </a:r>
            <a:r>
              <a:rPr lang="ru-RU" dirty="0" err="1" smtClean="0"/>
              <a:t>Железногородск</a:t>
            </a:r>
            <a:r>
              <a:rPr lang="ru-RU" dirty="0" smtClean="0"/>
              <a:t> – космическая аппаратура. </a:t>
            </a:r>
          </a:p>
          <a:p>
            <a:pPr algn="just"/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4882" r="9474" b="12173"/>
          <a:stretch/>
        </p:blipFill>
        <p:spPr>
          <a:xfrm>
            <a:off x="461554" y="1690688"/>
            <a:ext cx="3759926" cy="4274201"/>
          </a:xfrm>
        </p:spPr>
      </p:pic>
    </p:spTree>
    <p:extLst>
      <p:ext uri="{BB962C8B-B14F-4D97-AF65-F5344CB8AC3E}">
        <p14:creationId xmlns:p14="http://schemas.microsoft.com/office/powerpoint/2010/main" val="18785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927" y="230371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/>
              <a:t>Типы Российских баллистических ракет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35" y="1689463"/>
            <a:ext cx="10175688" cy="4650377"/>
          </a:xfrm>
        </p:spPr>
      </p:pic>
    </p:spTree>
    <p:extLst>
      <p:ext uri="{BB962C8B-B14F-4D97-AF65-F5344CB8AC3E}">
        <p14:creationId xmlns:p14="http://schemas.microsoft.com/office/powerpoint/2010/main" val="35302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Ракетные войска стратегического назначения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t="11893"/>
          <a:stretch/>
        </p:blipFill>
        <p:spPr>
          <a:xfrm>
            <a:off x="374468" y="1690688"/>
            <a:ext cx="9483635" cy="4623026"/>
          </a:xfrm>
        </p:spPr>
      </p:pic>
    </p:spTree>
    <p:extLst>
      <p:ext uri="{BB962C8B-B14F-4D97-AF65-F5344CB8AC3E}">
        <p14:creationId xmlns:p14="http://schemas.microsoft.com/office/powerpoint/2010/main" val="893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Ракетный комплекс «Тополь-М»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1518919"/>
            <a:ext cx="10214085" cy="4638041"/>
          </a:xfrm>
        </p:spPr>
      </p:pic>
    </p:spTree>
    <p:extLst>
      <p:ext uri="{BB962C8B-B14F-4D97-AF65-F5344CB8AC3E}">
        <p14:creationId xmlns:p14="http://schemas.microsoft.com/office/powerpoint/2010/main" val="34494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Основные характеристики комплекса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" b="25220"/>
          <a:stretch/>
        </p:blipFill>
        <p:spPr>
          <a:xfrm>
            <a:off x="487681" y="1422400"/>
            <a:ext cx="10341403" cy="4656184"/>
          </a:xfrm>
        </p:spPr>
      </p:pic>
    </p:spTree>
    <p:extLst>
      <p:ext uri="{BB962C8B-B14F-4D97-AF65-F5344CB8AC3E}">
        <p14:creationId xmlns:p14="http://schemas.microsoft.com/office/powerpoint/2010/main" val="14885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154</Words>
  <Application>Microsoft Office PowerPoint</Application>
  <PresentationFormat>Широкоэкранный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Franklin Gothic Medium</vt:lpstr>
      <vt:lpstr>Тема Office</vt:lpstr>
      <vt:lpstr>II муниципальный этап региональной предметной олимпиады школьников по технологии Управление образования администрации Добрянского муниципального района  МАОУ «Полазненская СОШ №1»</vt:lpstr>
      <vt:lpstr>Есть в Армии ракетные войска, и с гордостью мы можем заявить, Что нашу оборону с высока, никто не сможет никогда пробить!</vt:lpstr>
      <vt:lpstr>обоснование</vt:lpstr>
      <vt:lpstr>Основатели Российского ракетостроения</vt:lpstr>
      <vt:lpstr>Ракетная промышленность России</vt:lpstr>
      <vt:lpstr>Типы Российских баллистических ракет</vt:lpstr>
      <vt:lpstr>Ракетные войска стратегического назначения</vt:lpstr>
      <vt:lpstr>Ракетный комплекс «Тополь-М»</vt:lpstr>
      <vt:lpstr>Основные характеристики комплекса</vt:lpstr>
      <vt:lpstr>История и пуск ракеты «Тополь-М»</vt:lpstr>
      <vt:lpstr>Вид ракетного комплекса «Тополь-М» на параде к Дню Победы </vt:lpstr>
      <vt:lpstr>Вид готовой модели</vt:lpstr>
      <vt:lpstr>Изготовление модели </vt:lpstr>
      <vt:lpstr>Заключение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муниципальный этап региональной предметной олимпиады школьников по технологии Управление образования администрации Добрянского муниципального района  МАОУ «Полазненская СОШ №1»</dc:title>
  <dc:creator>default</dc:creator>
  <cp:lastModifiedBy>default</cp:lastModifiedBy>
  <cp:revision>27</cp:revision>
  <cp:lastPrinted>2017-12-05T11:52:53Z</cp:lastPrinted>
  <dcterms:created xsi:type="dcterms:W3CDTF">2017-11-30T13:52:18Z</dcterms:created>
  <dcterms:modified xsi:type="dcterms:W3CDTF">2021-11-11T16:33:36Z</dcterms:modified>
</cp:coreProperties>
</file>