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57" r:id="rId8"/>
    <p:sldId id="263" r:id="rId9"/>
    <p:sldId id="269" r:id="rId10"/>
    <p:sldId id="265" r:id="rId11"/>
    <p:sldId id="266" r:id="rId12"/>
    <p:sldId id="267" r:id="rId13"/>
    <p:sldId id="268" r:id="rId14"/>
    <p:sldId id="264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F79558-7D84-4DFB-95A2-878B34AD9E8A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9F25E9-DCBC-43C8-BE6C-255E2F412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БРА – РАБ – БАР – БРО</a:t>
            </a:r>
          </a:p>
          <a:p>
            <a:pPr>
              <a:buNone/>
            </a:pPr>
            <a:r>
              <a:rPr lang="ru-RU" sz="4400" dirty="0" smtClean="0"/>
              <a:t>БОР – РОБ – БРЫ – РЫБ</a:t>
            </a:r>
          </a:p>
          <a:p>
            <a:pPr>
              <a:buNone/>
            </a:pPr>
            <a:r>
              <a:rPr lang="ru-RU" sz="4400" dirty="0" smtClean="0"/>
              <a:t>СКА-СКО –ОСК- АСК</a:t>
            </a:r>
          </a:p>
          <a:p>
            <a:pPr>
              <a:buNone/>
            </a:pPr>
            <a:r>
              <a:rPr lang="ru-RU" sz="4400" dirty="0" smtClean="0"/>
              <a:t>ЖАР – ЖУР – УРЖ - ИРЖ</a:t>
            </a:r>
            <a:endParaRPr lang="ru-RU" sz="4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1" y="692696"/>
            <a:ext cx="8476307" cy="5616624"/>
          </a:xfrm>
        </p:spPr>
      </p:pic>
    </p:spTree>
    <p:extLst>
      <p:ext uri="{BB962C8B-B14F-4D97-AF65-F5344CB8AC3E}">
        <p14:creationId xmlns:p14="http://schemas.microsoft.com/office/powerpoint/2010/main" val="28710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517" cy="489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" y="1556792"/>
            <a:ext cx="9096202" cy="5106869"/>
          </a:xfrm>
        </p:spPr>
      </p:pic>
    </p:spTree>
    <p:extLst>
      <p:ext uri="{BB962C8B-B14F-4D97-AF65-F5344CB8AC3E}">
        <p14:creationId xmlns:p14="http://schemas.microsoft.com/office/powerpoint/2010/main" val="320414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73" y="1844824"/>
            <a:ext cx="9188978" cy="329654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153" cy="6826616"/>
          </a:xfrm>
        </p:spPr>
      </p:pic>
    </p:spTree>
    <p:extLst>
      <p:ext uri="{BB962C8B-B14F-4D97-AF65-F5344CB8AC3E}">
        <p14:creationId xmlns:p14="http://schemas.microsoft.com/office/powerpoint/2010/main" val="862276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со словарём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800" dirty="0" smtClean="0"/>
              <a:t>Смежает </a:t>
            </a:r>
          </a:p>
          <a:p>
            <a:pPr marL="68580" indent="0">
              <a:buNone/>
            </a:pPr>
            <a:r>
              <a:rPr lang="ru-RU" sz="4800" dirty="0" smtClean="0"/>
              <a:t>              с.218</a:t>
            </a:r>
          </a:p>
          <a:p>
            <a:pPr marL="6858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прихотливый </a:t>
            </a:r>
            <a:endParaRPr lang="ru-RU" sz="4800" dirty="0"/>
          </a:p>
          <a:p>
            <a:pPr marL="6858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93621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281257" cy="61926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Зреет рожь над жаркой нивой,</a:t>
            </a:r>
          </a:p>
          <a:p>
            <a:pPr marL="68580" indent="0">
              <a:buNone/>
            </a:pPr>
            <a:r>
              <a:rPr lang="ru-RU" dirty="0"/>
              <a:t>И от нивы и до нивы</a:t>
            </a:r>
          </a:p>
          <a:p>
            <a:pPr marL="68580" indent="0">
              <a:buNone/>
            </a:pPr>
            <a:r>
              <a:rPr lang="ru-RU" dirty="0"/>
              <a:t>Гонит ветер прихотливый</a:t>
            </a:r>
          </a:p>
          <a:p>
            <a:pPr marL="68580" indent="0">
              <a:buNone/>
            </a:pPr>
            <a:r>
              <a:rPr lang="ru-RU" dirty="0"/>
              <a:t>Золотые переливы.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Робко месяц смотрит в очи,</a:t>
            </a:r>
          </a:p>
          <a:p>
            <a:pPr marL="68580" indent="0">
              <a:buNone/>
            </a:pPr>
            <a:r>
              <a:rPr lang="ru-RU" dirty="0"/>
              <a:t>Изумлен, что день не минул,</a:t>
            </a:r>
          </a:p>
          <a:p>
            <a:pPr marL="68580" indent="0">
              <a:buNone/>
            </a:pPr>
            <a:r>
              <a:rPr lang="ru-RU" dirty="0"/>
              <a:t>Но широко в область ночи</a:t>
            </a:r>
          </a:p>
          <a:p>
            <a:pPr marL="68580" indent="0">
              <a:buNone/>
            </a:pPr>
            <a:r>
              <a:rPr lang="ru-RU" dirty="0"/>
              <a:t>День объятия раскинул.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Над безбрежной жатвой хлеба</a:t>
            </a:r>
          </a:p>
          <a:p>
            <a:pPr marL="68580" indent="0">
              <a:buNone/>
            </a:pPr>
            <a:r>
              <a:rPr lang="ru-RU" dirty="0"/>
              <a:t>Меж заката и востока</a:t>
            </a:r>
          </a:p>
          <a:p>
            <a:pPr marL="68580" indent="0">
              <a:buNone/>
            </a:pPr>
            <a:r>
              <a:rPr lang="ru-RU" dirty="0"/>
              <a:t>Лишь на миг смежает небо</a:t>
            </a:r>
          </a:p>
          <a:p>
            <a:pPr marL="68580" indent="0">
              <a:buNone/>
            </a:pPr>
            <a:r>
              <a:rPr lang="ru-RU" dirty="0"/>
              <a:t>Огнедышащее око.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87727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Конец 1850-х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93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96202" cy="5106869"/>
          </a:xfrm>
        </p:spPr>
      </p:pic>
    </p:spTree>
    <p:extLst>
      <p:ext uri="{BB962C8B-B14F-4D97-AF65-F5344CB8AC3E}">
        <p14:creationId xmlns:p14="http://schemas.microsoft.com/office/powerpoint/2010/main" val="3159975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ru-RU" dirty="0" smtClean="0"/>
              <a:t>Продолжи предложение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smtClean="0"/>
              <a:t>На сегодняшнем уроке я узнал …</a:t>
            </a:r>
          </a:p>
          <a:p>
            <a:r>
              <a:rPr lang="ru-RU" sz="4400" smtClean="0"/>
              <a:t>На этом уроке я похвалил бы себя за  …</a:t>
            </a:r>
          </a:p>
          <a:p>
            <a:r>
              <a:rPr lang="ru-RU" sz="4400" smtClean="0"/>
              <a:t>После урока мне захотелось …</a:t>
            </a:r>
          </a:p>
        </p:txBody>
      </p:sp>
    </p:spTree>
    <p:extLst>
      <p:ext uri="{BB962C8B-B14F-4D97-AF65-F5344CB8AC3E}">
        <p14:creationId xmlns:p14="http://schemas.microsoft.com/office/powerpoint/2010/main" val="395387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2323652"/>
            <a:ext cx="7560840" cy="3508977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sz="4800" dirty="0" smtClean="0"/>
              <a:t>Щёткой чищу я щенка,</a:t>
            </a:r>
          </a:p>
          <a:p>
            <a:pPr marL="68580" indent="0">
              <a:buNone/>
            </a:pPr>
            <a:r>
              <a:rPr lang="ru-RU" sz="4800" dirty="0" smtClean="0"/>
              <a:t>Щекочу ему бока.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19675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Всех скороговорок не переговоришь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4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 rtlCol="0">
            <a:normAutofit fontScale="85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каких строках ярче всего выражается нетерпение листьев?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Почему ветви названы докучными?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ли листья хотят улететь?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отзываются улетающие листья о тех, которые остаются?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75602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 rtlCol="0">
            <a:normAutofit fontScale="85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слова передают неприязнь листьев к соснам и елям?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догадаться, какое время года описано в стихотворении?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строки передают грусть листьев?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Чем вызвана грусть?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02042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Как вы понимаете слова «Так что же нам даром висеть и желтеть?» Что значит даром?</a:t>
            </a: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02703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5" y="116632"/>
            <a:ext cx="5372027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Афанасий Афанасьевич ФЕТ (1820 – 1892)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634274" cy="3508375"/>
          </a:xfrm>
        </p:spPr>
      </p:pic>
    </p:spTree>
    <p:extLst>
      <p:ext uri="{BB962C8B-B14F-4D97-AF65-F5344CB8AC3E}">
        <p14:creationId xmlns:p14="http://schemas.microsoft.com/office/powerpoint/2010/main" val="1376843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со словарём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800" dirty="0" smtClean="0"/>
              <a:t>Тороватый </a:t>
            </a:r>
          </a:p>
          <a:p>
            <a:pPr marL="6858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с.218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2862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6552729" cy="626469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 Мама</a:t>
            </a:r>
            <a:r>
              <a:rPr lang="ru-RU" dirty="0"/>
              <a:t>! глянь-ка из окошка -</a:t>
            </a:r>
            <a:br>
              <a:rPr lang="ru-RU" dirty="0"/>
            </a:br>
            <a:r>
              <a:rPr lang="ru-RU" dirty="0"/>
              <a:t>Знать, вчера недаром кошка</a:t>
            </a:r>
            <a:br>
              <a:rPr lang="ru-RU" dirty="0"/>
            </a:br>
            <a:r>
              <a:rPr lang="ru-RU" dirty="0"/>
              <a:t>Умывала нос:</a:t>
            </a:r>
            <a:br>
              <a:rPr lang="ru-RU" dirty="0"/>
            </a:br>
            <a:r>
              <a:rPr lang="ru-RU" dirty="0"/>
              <a:t>Грязи нет, весь двор одело,</a:t>
            </a:r>
            <a:br>
              <a:rPr lang="ru-RU" dirty="0"/>
            </a:br>
            <a:r>
              <a:rPr lang="ru-RU" dirty="0"/>
              <a:t>Посветлело, побелело -</a:t>
            </a:r>
            <a:br>
              <a:rPr lang="ru-RU" dirty="0"/>
            </a:br>
            <a:r>
              <a:rPr lang="ru-RU" dirty="0"/>
              <a:t>Видно, есть мороз.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колючий, светло-синий</a:t>
            </a:r>
            <a:br>
              <a:rPr lang="ru-RU" dirty="0"/>
            </a:br>
            <a:r>
              <a:rPr lang="ru-RU" dirty="0"/>
              <a:t>По ветвям развешан иней -</a:t>
            </a:r>
            <a:br>
              <a:rPr lang="ru-RU" dirty="0"/>
            </a:br>
            <a:r>
              <a:rPr lang="ru-RU" dirty="0"/>
              <a:t>Погляди хоть ты!</a:t>
            </a:r>
            <a:br>
              <a:rPr lang="ru-RU" dirty="0"/>
            </a:br>
            <a:r>
              <a:rPr lang="ru-RU" dirty="0"/>
              <a:t>Словно кто-то </a:t>
            </a:r>
            <a:r>
              <a:rPr lang="ru-RU" dirty="0">
                <a:solidFill>
                  <a:srgbClr val="0070C0"/>
                </a:solidFill>
              </a:rPr>
              <a:t>тороватый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Свежей, белой, пухлой ватой</a:t>
            </a:r>
            <a:br>
              <a:rPr lang="ru-RU" dirty="0"/>
            </a:br>
            <a:r>
              <a:rPr lang="ru-RU" dirty="0"/>
              <a:t>Все убрал кусты.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Уж теперь не будет спору:</a:t>
            </a:r>
            <a:br>
              <a:rPr lang="ru-RU" dirty="0"/>
            </a:br>
            <a:r>
              <a:rPr lang="ru-RU" dirty="0"/>
              <a:t>За салазки, да и в гору</a:t>
            </a:r>
            <a:br>
              <a:rPr lang="ru-RU" dirty="0"/>
            </a:br>
            <a:r>
              <a:rPr lang="ru-RU" dirty="0"/>
              <a:t>Весело бежать!</a:t>
            </a:r>
            <a:br>
              <a:rPr lang="ru-RU" dirty="0"/>
            </a:br>
            <a:r>
              <a:rPr lang="ru-RU" dirty="0"/>
              <a:t>Правда, мама? Не откажешь,</a:t>
            </a:r>
            <a:br>
              <a:rPr lang="ru-RU" dirty="0"/>
            </a:br>
            <a:r>
              <a:rPr lang="ru-RU" dirty="0"/>
              <a:t>А сама, наверно, скажешь:</a:t>
            </a:r>
            <a:br>
              <a:rPr lang="ru-RU" dirty="0"/>
            </a:br>
            <a:r>
              <a:rPr lang="ru-RU" dirty="0"/>
              <a:t>"Ну, скорей гулять!"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877272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1887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50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237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   </vt:lpstr>
      <vt:lpstr>Ответьте на вопросы</vt:lpstr>
      <vt:lpstr>Ответьте на вопросы</vt:lpstr>
      <vt:lpstr>Ответьте на вопросы</vt:lpstr>
      <vt:lpstr>Презентация PowerPoint</vt:lpstr>
      <vt:lpstr>Афанасий Афанасьевич ФЕТ (1820 – 1892)</vt:lpstr>
      <vt:lpstr>Работа со словарём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со словарём</vt:lpstr>
      <vt:lpstr>Презентация PowerPoint</vt:lpstr>
      <vt:lpstr>Презентация PowerPoint</vt:lpstr>
      <vt:lpstr>Продолжи предложение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TDemeneva</dc:creator>
  <cp:lastModifiedBy>TDemeneva</cp:lastModifiedBy>
  <cp:revision>8</cp:revision>
  <dcterms:created xsi:type="dcterms:W3CDTF">2013-10-06T09:47:33Z</dcterms:created>
  <dcterms:modified xsi:type="dcterms:W3CDTF">2019-09-10T01:28:50Z</dcterms:modified>
</cp:coreProperties>
</file>