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6" r:id="rId2"/>
    <p:sldId id="256" r:id="rId3"/>
    <p:sldId id="257" r:id="rId4"/>
    <p:sldId id="258" r:id="rId5"/>
    <p:sldId id="260" r:id="rId6"/>
    <p:sldId id="261" r:id="rId7"/>
    <p:sldId id="259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36499-FDCD-4514-9682-F85C2FC47354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D8DF3-5F3B-4A80-8529-5C6CAA2CF7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0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D8DF3-5F3B-4A80-8529-5C6CAA2CF79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27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3A8572-3807-42FC-9405-8CFD2CAD5545}" type="datetimeFigureOut">
              <a:rPr lang="ru-RU" smtClean="0"/>
              <a:pPr/>
              <a:t>11.09.2019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15B03E-ED59-461D-A069-24882330E0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>
                <a:effectLst/>
              </a:rPr>
              <a:t>Обобщающий урок по разделу «Устное народное творчество».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3 класс</a:t>
            </a:r>
          </a:p>
          <a:p>
            <a:r>
              <a:rPr lang="ru-RU" dirty="0" smtClean="0"/>
              <a:t>«Школа России»</a:t>
            </a:r>
          </a:p>
          <a:p>
            <a:r>
              <a:rPr lang="ru-RU" dirty="0" smtClean="0"/>
              <a:t>Деменева Т.В.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4191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Определи, где зачин, а где концовка?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За тридевять земель, в тридесятом царстве…</a:t>
            </a:r>
          </a:p>
          <a:p>
            <a:r>
              <a:rPr lang="ru-RU" sz="4000" dirty="0" smtClean="0"/>
              <a:t>Жили-были…</a:t>
            </a:r>
          </a:p>
          <a:p>
            <a:r>
              <a:rPr lang="ru-RU" sz="4000" dirty="0" smtClean="0"/>
              <a:t>Стали они жить – поживать и добра наживать…</a:t>
            </a:r>
          </a:p>
          <a:p>
            <a:r>
              <a:rPr lang="ru-RU" sz="4000" dirty="0" smtClean="0"/>
              <a:t>Я там был, мёд-пиво пил, по бороде текло, а в рот не попало…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ты знаешь волшебные предметы?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  Волшебная палочка,</a:t>
            </a:r>
          </a:p>
          <a:p>
            <a:pPr>
              <a:buNone/>
            </a:pPr>
            <a:r>
              <a:rPr lang="ru-RU" sz="4800" dirty="0" smtClean="0"/>
              <a:t>  коньки, скатерть-самобранка, зеркало, сапоги-скороходы, дудочка, ковёр-самолёт. Шапка-невидимка, плащ.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1. Каких русских народных песен не бывает?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А)колыбельных</a:t>
            </a:r>
          </a:p>
          <a:p>
            <a:pPr>
              <a:buNone/>
            </a:pPr>
            <a:r>
              <a:rPr lang="ru-RU" sz="4000" dirty="0" smtClean="0"/>
              <a:t>Б)</a:t>
            </a:r>
            <a:r>
              <a:rPr lang="ru-RU" sz="4000" dirty="0" err="1" smtClean="0"/>
              <a:t>песенок-потешек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В)</a:t>
            </a:r>
            <a:r>
              <a:rPr lang="ru-RU" sz="4000" dirty="0" err="1" smtClean="0"/>
              <a:t>закличек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Г)загадочных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/>
          <a:lstStyle/>
          <a:p>
            <a:r>
              <a:rPr lang="ru-RU" dirty="0" smtClean="0"/>
              <a:t>2. Как ты думаешь, зачем люди сочиняют сказки?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А)чтобы интереснее было жить</a:t>
            </a:r>
          </a:p>
          <a:p>
            <a:pPr>
              <a:buNone/>
            </a:pPr>
            <a:r>
              <a:rPr lang="ru-RU" sz="4000" dirty="0" smtClean="0"/>
              <a:t>Б)чтобы развивались воображение, фантазия</a:t>
            </a:r>
          </a:p>
          <a:p>
            <a:pPr>
              <a:buNone/>
            </a:pPr>
            <a:r>
              <a:rPr lang="ru-RU" sz="4000" dirty="0" smtClean="0"/>
              <a:t>В)для наставления, поучения</a:t>
            </a:r>
          </a:p>
          <a:p>
            <a:pPr>
              <a:buNone/>
            </a:pPr>
            <a:r>
              <a:rPr lang="ru-RU" sz="4000" dirty="0" smtClean="0"/>
              <a:t>Г)чтобы рассказывать детям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3.Именно Иванушке досталась Елена Прекрасная. Найди ошибку в перечислении человеческих качеств, которые помогли ему.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А)жестокость</a:t>
            </a:r>
          </a:p>
          <a:p>
            <a:pPr>
              <a:buNone/>
            </a:pPr>
            <a:r>
              <a:rPr lang="ru-RU" sz="4000" dirty="0" smtClean="0"/>
              <a:t>Б)доброта</a:t>
            </a:r>
          </a:p>
          <a:p>
            <a:pPr>
              <a:buNone/>
            </a:pPr>
            <a:r>
              <a:rPr lang="ru-RU" sz="4000" dirty="0" smtClean="0"/>
              <a:t>В)смелость</a:t>
            </a:r>
          </a:p>
          <a:p>
            <a:pPr>
              <a:buNone/>
            </a:pPr>
            <a:r>
              <a:rPr lang="ru-RU" sz="4000" dirty="0" smtClean="0"/>
              <a:t>Г)упорство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4. «Сивка-бурка» –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А)волшебная сказка</a:t>
            </a:r>
          </a:p>
          <a:p>
            <a:pPr>
              <a:buNone/>
            </a:pPr>
            <a:r>
              <a:rPr lang="ru-RU" sz="4000" dirty="0" smtClean="0"/>
              <a:t>Б)бытовая сказка</a:t>
            </a:r>
          </a:p>
          <a:p>
            <a:pPr>
              <a:buNone/>
            </a:pPr>
            <a:r>
              <a:rPr lang="ru-RU" sz="4000" dirty="0" smtClean="0"/>
              <a:t>В)сказка о животных</a:t>
            </a:r>
          </a:p>
          <a:p>
            <a:pPr>
              <a:buNone/>
            </a:pPr>
            <a:r>
              <a:rPr lang="ru-RU" sz="4000" dirty="0" smtClean="0"/>
              <a:t>Г)авторская сказка</a:t>
            </a:r>
            <a:endParaRPr lang="ru-R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5. Найди лишнее в утверждении. </a:t>
            </a:r>
            <a:br>
              <a:rPr lang="ru-RU" dirty="0" smtClean="0"/>
            </a:br>
            <a:r>
              <a:rPr lang="ru-RU" i="1" dirty="0" smtClean="0">
                <a:solidFill>
                  <a:srgbClr val="002060"/>
                </a:solidFill>
              </a:rPr>
              <a:t>В сказках проверяется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А)сила и храбрость героя</a:t>
            </a:r>
          </a:p>
          <a:p>
            <a:pPr>
              <a:buNone/>
            </a:pPr>
            <a:r>
              <a:rPr lang="ru-RU" sz="4000" dirty="0" smtClean="0"/>
              <a:t>Б) зависть и скупость героя</a:t>
            </a:r>
          </a:p>
          <a:p>
            <a:pPr>
              <a:buNone/>
            </a:pPr>
            <a:r>
              <a:rPr lang="ru-RU" sz="4000" dirty="0" smtClean="0"/>
              <a:t>В)доброта героя</a:t>
            </a:r>
          </a:p>
          <a:p>
            <a:pPr>
              <a:buNone/>
            </a:pPr>
            <a:r>
              <a:rPr lang="ru-RU" sz="4000" dirty="0" smtClean="0"/>
              <a:t>Г)любовь героя к людям и животным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Как называется сказка, которая начинается как обычная сказка «Жили-были…», но заканчивается неожиданно?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А)надоедливая</a:t>
            </a:r>
          </a:p>
          <a:p>
            <a:pPr>
              <a:buNone/>
            </a:pPr>
            <a:r>
              <a:rPr lang="ru-RU" sz="4000" dirty="0" smtClean="0"/>
              <a:t>Б)короткая</a:t>
            </a:r>
          </a:p>
          <a:p>
            <a:pPr>
              <a:buNone/>
            </a:pPr>
            <a:r>
              <a:rPr lang="ru-RU" sz="4000" dirty="0" smtClean="0"/>
              <a:t>В)неинтересная</a:t>
            </a:r>
          </a:p>
          <a:p>
            <a:pPr>
              <a:buNone/>
            </a:pPr>
            <a:r>
              <a:rPr lang="ru-RU" sz="4000" dirty="0" smtClean="0"/>
              <a:t>Г)докучная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0736"/>
          </a:xfrm>
        </p:spPr>
        <p:txBody>
          <a:bodyPr/>
          <a:lstStyle/>
          <a:p>
            <a:r>
              <a:rPr lang="ru-RU" dirty="0" smtClean="0"/>
              <a:t>7.Найди лишнее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000" dirty="0" smtClean="0"/>
              <a:t>А)Стали они жить-поживать и добра наживать</a:t>
            </a:r>
          </a:p>
          <a:p>
            <a:pPr>
              <a:buNone/>
            </a:pPr>
            <a:r>
              <a:rPr lang="ru-RU" sz="4000" dirty="0" smtClean="0"/>
              <a:t>Б) там был, мёд-пиво пил, по бороде текло, а в рот не попало</a:t>
            </a:r>
          </a:p>
          <a:p>
            <a:pPr>
              <a:buNone/>
            </a:pPr>
            <a:r>
              <a:rPr lang="ru-RU" sz="4000" dirty="0" smtClean="0"/>
              <a:t>В)За тридевять земель, в тридесятом царстве</a:t>
            </a:r>
          </a:p>
          <a:p>
            <a:pPr>
              <a:buNone/>
            </a:pPr>
            <a:r>
              <a:rPr lang="ru-RU" sz="4000" dirty="0" smtClean="0"/>
              <a:t>Г)Вот вам сказка, а мне кринка масла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8. Какие яблоки росли у царя Берендея?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А)простые</a:t>
            </a:r>
          </a:p>
          <a:p>
            <a:pPr>
              <a:buNone/>
            </a:pPr>
            <a:r>
              <a:rPr lang="ru-RU" sz="4000" dirty="0" smtClean="0"/>
              <a:t>Б)золотые</a:t>
            </a:r>
          </a:p>
          <a:p>
            <a:pPr>
              <a:buNone/>
            </a:pPr>
            <a:r>
              <a:rPr lang="ru-RU" sz="4000" dirty="0" smtClean="0"/>
              <a:t>В)серебряные</a:t>
            </a:r>
          </a:p>
          <a:p>
            <a:pPr>
              <a:buNone/>
            </a:pPr>
            <a:r>
              <a:rPr lang="ru-RU" sz="4000" dirty="0" smtClean="0"/>
              <a:t>Г)румяные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Пошла Поля полоть в поле.</a:t>
            </a:r>
          </a:p>
          <a:p>
            <a:pPr>
              <a:buNone/>
            </a:pPr>
            <a:endParaRPr lang="ru-RU" sz="4800" dirty="0"/>
          </a:p>
          <a:p>
            <a:pPr>
              <a:buNone/>
            </a:pPr>
            <a:endParaRPr lang="ru-RU" sz="4800" dirty="0" smtClean="0"/>
          </a:p>
          <a:p>
            <a:pPr>
              <a:buNone/>
            </a:pPr>
            <a:endParaRPr lang="ru-RU" sz="4800" dirty="0"/>
          </a:p>
          <a:p>
            <a:pPr>
              <a:buNone/>
            </a:pPr>
            <a:endParaRPr lang="ru-RU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9. Узнай произведение по группе слов?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Иванушка, Елена Прекрасная, конь, перстень, терем.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40936"/>
          </a:xfrm>
        </p:spPr>
        <p:txBody>
          <a:bodyPr/>
          <a:lstStyle/>
          <a:p>
            <a:r>
              <a:rPr lang="ru-RU" dirty="0" smtClean="0"/>
              <a:t>10. Узнай произведение по группе слов?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952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Иванушка, ведьма, купец, козлёночек</a:t>
            </a:r>
            <a:r>
              <a:rPr lang="ru-RU" sz="4000" smtClean="0"/>
              <a:t>, слуга.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9" y="15822"/>
            <a:ext cx="9143998" cy="6858000"/>
          </a:xfrm>
        </p:spPr>
      </p:pic>
    </p:spTree>
    <p:extLst>
      <p:ext uri="{BB962C8B-B14F-4D97-AF65-F5344CB8AC3E}">
        <p14:creationId xmlns:p14="http://schemas.microsoft.com/office/powerpoint/2010/main" val="75383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/>
              <a:t>ПРЫ-ПРУ-ГРЫ-ГРО-ГОР-РОГ-ГАР</a:t>
            </a:r>
          </a:p>
          <a:p>
            <a:pPr>
              <a:buNone/>
            </a:pPr>
            <a:r>
              <a:rPr lang="ru-RU" sz="4800" dirty="0" smtClean="0"/>
              <a:t>СКО-СОК-КОС-КИС-СКИ-КАС-СКА</a:t>
            </a:r>
          </a:p>
          <a:p>
            <a:pPr>
              <a:buNone/>
            </a:pPr>
            <a:r>
              <a:rPr lang="ru-RU" sz="4800" dirty="0" smtClean="0"/>
              <a:t>ЛУГ-ЛГУ-ГУЛ-ГЛУ-ЛАГ-ГАЛ-АГЛ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Песня</a:t>
            </a:r>
          </a:p>
          <a:p>
            <a:r>
              <a:rPr lang="ru-RU" sz="4000" dirty="0" smtClean="0"/>
              <a:t>Прибаутка</a:t>
            </a:r>
          </a:p>
          <a:p>
            <a:r>
              <a:rPr lang="ru-RU" sz="4000" dirty="0" smtClean="0"/>
              <a:t>Считалка</a:t>
            </a:r>
          </a:p>
          <a:p>
            <a:r>
              <a:rPr lang="ru-RU" sz="4000" dirty="0" smtClean="0"/>
              <a:t>Потешка</a:t>
            </a:r>
          </a:p>
          <a:p>
            <a:r>
              <a:rPr lang="ru-RU" sz="4000" dirty="0" smtClean="0"/>
              <a:t>Рассказ</a:t>
            </a:r>
          </a:p>
          <a:p>
            <a:r>
              <a:rPr lang="ru-RU" sz="4000" dirty="0" err="1" smtClean="0"/>
              <a:t>Пестушка</a:t>
            </a:r>
            <a:r>
              <a:rPr lang="ru-RU" sz="4000" dirty="0" smtClean="0"/>
              <a:t> </a:t>
            </a:r>
          </a:p>
          <a:p>
            <a:endParaRPr lang="en-US" sz="40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Литературная сказка</a:t>
            </a:r>
          </a:p>
          <a:p>
            <a:r>
              <a:rPr lang="ru-RU" sz="4000" dirty="0" smtClean="0"/>
              <a:t>Поговорка</a:t>
            </a:r>
          </a:p>
          <a:p>
            <a:r>
              <a:rPr lang="ru-RU" sz="4000" dirty="0" smtClean="0"/>
              <a:t>Повесть</a:t>
            </a:r>
          </a:p>
          <a:p>
            <a:r>
              <a:rPr lang="ru-RU" sz="4000" dirty="0" smtClean="0"/>
              <a:t>Басня</a:t>
            </a:r>
          </a:p>
          <a:p>
            <a:r>
              <a:rPr lang="ru-RU" sz="4000" dirty="0" smtClean="0"/>
              <a:t>Стихи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песня?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Чем песня отличается от стихотворения?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так говорят?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Пословица не даром молвится.</a:t>
            </a:r>
          </a:p>
          <a:p>
            <a:r>
              <a:rPr lang="ru-RU" sz="4800" dirty="0" smtClean="0"/>
              <a:t>Пословица всем делам помощница.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6381328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Была бы охота –</a:t>
            </a:r>
          </a:p>
          <a:p>
            <a:r>
              <a:rPr lang="ru-RU" sz="4000" dirty="0" smtClean="0"/>
              <a:t>Труд человека кормит,</a:t>
            </a:r>
          </a:p>
          <a:p>
            <a:r>
              <a:rPr lang="ru-RU" sz="4000" dirty="0" smtClean="0"/>
              <a:t>Раз соврал – </a:t>
            </a:r>
          </a:p>
          <a:p>
            <a:r>
              <a:rPr lang="ru-RU" sz="4000" dirty="0" smtClean="0"/>
              <a:t>Кто других не любит, </a:t>
            </a:r>
          </a:p>
          <a:p>
            <a:r>
              <a:rPr lang="ru-RU" sz="4000" dirty="0" smtClean="0"/>
              <a:t>Кончил дело – </a:t>
            </a:r>
          </a:p>
          <a:p>
            <a:r>
              <a:rPr lang="ru-RU" sz="4000" dirty="0" smtClean="0"/>
              <a:t>Человек от лени болеет,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8680"/>
            <a:ext cx="4038600" cy="5976664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/>
              <a:t>гуляй смело.</a:t>
            </a:r>
          </a:p>
          <a:p>
            <a:r>
              <a:rPr lang="ru-RU" sz="4000" dirty="0" smtClean="0"/>
              <a:t>а от труда здоровеет.</a:t>
            </a:r>
          </a:p>
          <a:p>
            <a:r>
              <a:rPr lang="ru-RU" sz="4000" dirty="0" smtClean="0"/>
              <a:t>сам себя губит.</a:t>
            </a:r>
          </a:p>
          <a:p>
            <a:r>
              <a:rPr lang="ru-RU" sz="4000" dirty="0" smtClean="0"/>
              <a:t>будет ладиться работа.</a:t>
            </a:r>
          </a:p>
          <a:p>
            <a:r>
              <a:rPr lang="ru-RU" sz="4000" dirty="0" smtClean="0"/>
              <a:t>а лень портит.</a:t>
            </a:r>
          </a:p>
          <a:p>
            <a:r>
              <a:rPr lang="ru-RU" sz="4000" dirty="0" smtClean="0"/>
              <a:t>навек лгуном останется..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ДОГАДАЙСЯ, О ЧЁМ ЭТИ ЗАГАДКИ.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400600"/>
          </a:xfrm>
        </p:spPr>
        <p:txBody>
          <a:bodyPr/>
          <a:lstStyle/>
          <a:p>
            <a:r>
              <a:rPr lang="ru-RU" dirty="0" smtClean="0"/>
              <a:t>…НЕ ГОРИТ,</a:t>
            </a:r>
          </a:p>
          <a:p>
            <a:pPr>
              <a:buNone/>
            </a:pPr>
            <a:r>
              <a:rPr lang="ru-RU" dirty="0" smtClean="0"/>
              <a:t> … НЕ ТОНЕТ.</a:t>
            </a:r>
          </a:p>
          <a:p>
            <a:r>
              <a:rPr lang="ru-RU" dirty="0" smtClean="0"/>
              <a:t> … </a:t>
            </a:r>
            <a:r>
              <a:rPr lang="ru-RU" dirty="0" smtClean="0">
                <a:solidFill>
                  <a:srgbClr val="002060"/>
                </a:solidFill>
              </a:rPr>
              <a:t>ЛЕЖАЛ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…. ПОБЕЖАЛ.</a:t>
            </a:r>
          </a:p>
          <a:p>
            <a:r>
              <a:rPr lang="ru-RU" dirty="0" smtClean="0"/>
              <a:t> … ДОЛГОВЯЗ,</a:t>
            </a:r>
          </a:p>
          <a:p>
            <a:pPr>
              <a:buNone/>
            </a:pPr>
            <a:r>
              <a:rPr lang="ru-RU" dirty="0" smtClean="0"/>
              <a:t>   …. УВЯЗ.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… ВЫРАСТАЮТ,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… ОБЛЕТАЮТ.</a:t>
            </a:r>
          </a:p>
          <a:p>
            <a:r>
              <a:rPr lang="ru-RU" dirty="0" smtClean="0"/>
              <a:t>… АНТОШКА</a:t>
            </a:r>
          </a:p>
          <a:p>
            <a:pPr>
              <a:buNone/>
            </a:pPr>
            <a:r>
              <a:rPr lang="ru-RU" dirty="0" smtClean="0"/>
              <a:t>  НА  … НОЖКЕ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328592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Лёд</a:t>
            </a:r>
          </a:p>
          <a:p>
            <a:r>
              <a:rPr lang="ru-RU" sz="4400" dirty="0" smtClean="0"/>
              <a:t>Снег</a:t>
            </a:r>
          </a:p>
          <a:p>
            <a:r>
              <a:rPr lang="ru-RU" sz="4400" dirty="0" smtClean="0"/>
              <a:t>Подсолнух</a:t>
            </a:r>
          </a:p>
          <a:p>
            <a:r>
              <a:rPr lang="ru-RU" sz="4400" dirty="0" smtClean="0"/>
              <a:t>Листья</a:t>
            </a:r>
          </a:p>
          <a:p>
            <a:r>
              <a:rPr lang="ru-RU" sz="4400" dirty="0" smtClean="0"/>
              <a:t>Дождь</a:t>
            </a:r>
          </a:p>
          <a:p>
            <a:r>
              <a:rPr lang="ru-RU" sz="4400" dirty="0" smtClean="0"/>
              <a:t>Лес </a:t>
            </a:r>
            <a:endParaRPr lang="ru-RU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Присказка</a:t>
            </a:r>
          </a:p>
          <a:p>
            <a:r>
              <a:rPr lang="ru-RU" sz="5400" dirty="0" smtClean="0"/>
              <a:t>Зачин</a:t>
            </a:r>
          </a:p>
          <a:p>
            <a:r>
              <a:rPr lang="ru-RU" sz="5400" dirty="0" smtClean="0"/>
              <a:t>Концовка 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Зачин помогает узнать, кто будет героем сказки. А зачем нужна концовка?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469</Words>
  <Application>Microsoft Office PowerPoint</Application>
  <PresentationFormat>Экран (4:3)</PresentationFormat>
  <Paragraphs>113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Обобщающий урок по разделу «Устное народное творчество».</vt:lpstr>
      <vt:lpstr>Презентация PowerPoint</vt:lpstr>
      <vt:lpstr>Презентация PowerPoint</vt:lpstr>
      <vt:lpstr>Презентация PowerPoint</vt:lpstr>
      <vt:lpstr>Что такое песня?</vt:lpstr>
      <vt:lpstr>Почему так говорят?</vt:lpstr>
      <vt:lpstr>Презентация PowerPoint</vt:lpstr>
      <vt:lpstr>ДОГАДАЙСЯ, О ЧЁМ ЭТИ ЗАГАДКИ.</vt:lpstr>
      <vt:lpstr>Что такое</vt:lpstr>
      <vt:lpstr>Определи, где зачин, а где концовка?</vt:lpstr>
      <vt:lpstr>Какие ты знаешь волшебные предметы?</vt:lpstr>
      <vt:lpstr>1. Каких русских народных песен не бывает?</vt:lpstr>
      <vt:lpstr>2. Как ты думаешь, зачем люди сочиняют сказки?</vt:lpstr>
      <vt:lpstr>3.Именно Иванушке досталась Елена Прекрасная. Найди ошибку в перечислении человеческих качеств, которые помогли ему.</vt:lpstr>
      <vt:lpstr>4. «Сивка-бурка» – это:</vt:lpstr>
      <vt:lpstr>5. Найди лишнее в утверждении.  В сказках проверяется</vt:lpstr>
      <vt:lpstr>6. Как называется сказка, которая начинается как обычная сказка «Жили-были…», но заканчивается неожиданно?</vt:lpstr>
      <vt:lpstr>7.Найди лишнее</vt:lpstr>
      <vt:lpstr>8. Какие яблоки росли у царя Берендея?</vt:lpstr>
      <vt:lpstr>9. Узнай произведение по группе слов?</vt:lpstr>
      <vt:lpstr>10. Узнай произведение по группе слов?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TDemeneva</cp:lastModifiedBy>
  <cp:revision>5</cp:revision>
  <dcterms:created xsi:type="dcterms:W3CDTF">2013-09-25T01:38:49Z</dcterms:created>
  <dcterms:modified xsi:type="dcterms:W3CDTF">2019-09-11T01:51:37Z</dcterms:modified>
</cp:coreProperties>
</file>