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9" r:id="rId3"/>
    <p:sldId id="305" r:id="rId4"/>
    <p:sldId id="282" r:id="rId5"/>
    <p:sldId id="313" r:id="rId6"/>
    <p:sldId id="314" r:id="rId7"/>
    <p:sldId id="312" r:id="rId8"/>
    <p:sldId id="304" r:id="rId9"/>
    <p:sldId id="306" r:id="rId10"/>
    <p:sldId id="308" r:id="rId11"/>
    <p:sldId id="307" r:id="rId12"/>
    <p:sldId id="309" r:id="rId13"/>
    <p:sldId id="316" r:id="rId14"/>
    <p:sldId id="317" r:id="rId15"/>
    <p:sldId id="31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4" autoAdjust="0"/>
    <p:restoredTop sz="88988" autoAdjust="0"/>
  </p:normalViewPr>
  <p:slideViewPr>
    <p:cSldViewPr>
      <p:cViewPr varScale="1">
        <p:scale>
          <a:sx n="65" d="100"/>
          <a:sy n="65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AE6E0A-5860-4701-B331-2519B817498E}" type="doc">
      <dgm:prSet loTypeId="urn:microsoft.com/office/officeart/2005/8/layout/radial6" loCatId="cycle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FCAD32D-C943-4719-9862-5B3E07A168D2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/>
            <a:t>Инженерная культура – личностное образование</a:t>
          </a:r>
          <a:endParaRPr lang="ru-RU" b="1" dirty="0"/>
        </a:p>
      </dgm:t>
    </dgm:pt>
    <dgm:pt modelId="{A5D2663E-9EDD-4B15-8ED1-26318BB06317}" type="parTrans" cxnId="{88120A4C-B3B1-4EA7-8125-882D4C651BE9}">
      <dgm:prSet/>
      <dgm:spPr/>
      <dgm:t>
        <a:bodyPr/>
        <a:lstStyle/>
        <a:p>
          <a:endParaRPr lang="ru-RU"/>
        </a:p>
      </dgm:t>
    </dgm:pt>
    <dgm:pt modelId="{90F77175-CDD8-4CEA-BF9D-103BC41928BF}" type="sibTrans" cxnId="{88120A4C-B3B1-4EA7-8125-882D4C651BE9}">
      <dgm:prSet/>
      <dgm:spPr/>
      <dgm:t>
        <a:bodyPr/>
        <a:lstStyle/>
        <a:p>
          <a:endParaRPr lang="ru-RU"/>
        </a:p>
      </dgm:t>
    </dgm:pt>
    <dgm:pt modelId="{26DB0D52-F2E2-440A-A0D7-93B0B1560ABD}">
      <dgm:prSet phldrT="[Текст]" custT="1"/>
      <dgm:spPr/>
      <dgm:t>
        <a:bodyPr/>
        <a:lstStyle/>
        <a:p>
          <a:r>
            <a:rPr lang="ru-RU" sz="1200" b="1" dirty="0" smtClean="0"/>
            <a:t>Технологический компонент</a:t>
          </a:r>
          <a:endParaRPr lang="ru-RU" sz="1200" b="1" dirty="0"/>
        </a:p>
      </dgm:t>
    </dgm:pt>
    <dgm:pt modelId="{54D7AC0A-C921-439B-AA2C-32797668F718}" type="parTrans" cxnId="{74D9CD07-B083-4F31-A472-7B11B2C6E402}">
      <dgm:prSet/>
      <dgm:spPr/>
      <dgm:t>
        <a:bodyPr/>
        <a:lstStyle/>
        <a:p>
          <a:endParaRPr lang="ru-RU"/>
        </a:p>
      </dgm:t>
    </dgm:pt>
    <dgm:pt modelId="{63D06C8F-C3AD-492C-AB08-07BB55DB554C}" type="sibTrans" cxnId="{74D9CD07-B083-4F31-A472-7B11B2C6E402}">
      <dgm:prSet/>
      <dgm:spPr/>
      <dgm:t>
        <a:bodyPr/>
        <a:lstStyle/>
        <a:p>
          <a:endParaRPr lang="ru-RU"/>
        </a:p>
      </dgm:t>
    </dgm:pt>
    <dgm:pt modelId="{55FB9C7C-AA1E-4476-80E7-9DB0A51F25E8}">
      <dgm:prSet phldrT="[Текст]" custT="1"/>
      <dgm:spPr/>
      <dgm:t>
        <a:bodyPr/>
        <a:lstStyle/>
        <a:p>
          <a:r>
            <a:rPr lang="ru-RU" sz="1200" b="1" dirty="0" smtClean="0"/>
            <a:t>Графический компонент</a:t>
          </a:r>
          <a:endParaRPr lang="ru-RU" sz="1200" b="1" dirty="0"/>
        </a:p>
      </dgm:t>
    </dgm:pt>
    <dgm:pt modelId="{4395C28A-BF71-4DB2-95E0-FA53602007BA}" type="parTrans" cxnId="{C6DAB5D2-3FFC-41BC-BC2C-011E0C5615F3}">
      <dgm:prSet/>
      <dgm:spPr/>
      <dgm:t>
        <a:bodyPr/>
        <a:lstStyle/>
        <a:p>
          <a:endParaRPr lang="ru-RU"/>
        </a:p>
      </dgm:t>
    </dgm:pt>
    <dgm:pt modelId="{60F35811-5C92-46C9-87D4-F55B59F51090}" type="sibTrans" cxnId="{C6DAB5D2-3FFC-41BC-BC2C-011E0C5615F3}">
      <dgm:prSet/>
      <dgm:spPr/>
      <dgm:t>
        <a:bodyPr/>
        <a:lstStyle/>
        <a:p>
          <a:endParaRPr lang="ru-RU"/>
        </a:p>
      </dgm:t>
    </dgm:pt>
    <dgm:pt modelId="{7F434EDC-07A2-44B1-8646-086FED60BA6C}">
      <dgm:prSet phldrT="[Текст]" custT="1"/>
      <dgm:spPr/>
      <dgm:t>
        <a:bodyPr/>
        <a:lstStyle/>
        <a:p>
          <a:r>
            <a:rPr lang="ru-RU" sz="1200" b="1" dirty="0" smtClean="0"/>
            <a:t>Проектный компонент</a:t>
          </a:r>
          <a:endParaRPr lang="ru-RU" sz="1200" b="1" dirty="0"/>
        </a:p>
      </dgm:t>
    </dgm:pt>
    <dgm:pt modelId="{B8C267C3-A361-47ED-ADBE-E43437D71F6B}" type="parTrans" cxnId="{6E7FA317-D329-4592-8B83-6A0BFA1A4E2F}">
      <dgm:prSet/>
      <dgm:spPr/>
      <dgm:t>
        <a:bodyPr/>
        <a:lstStyle/>
        <a:p>
          <a:endParaRPr lang="ru-RU"/>
        </a:p>
      </dgm:t>
    </dgm:pt>
    <dgm:pt modelId="{A609C319-5E1F-4F4B-8BBC-C32674389D82}" type="sibTrans" cxnId="{6E7FA317-D329-4592-8B83-6A0BFA1A4E2F}">
      <dgm:prSet/>
      <dgm:spPr/>
      <dgm:t>
        <a:bodyPr/>
        <a:lstStyle/>
        <a:p>
          <a:endParaRPr lang="ru-RU"/>
        </a:p>
      </dgm:t>
    </dgm:pt>
    <dgm:pt modelId="{03BFB074-B9B5-44D3-97E5-29ED51D7EB0E}">
      <dgm:prSet phldrT="[Текст]" custT="1"/>
      <dgm:spPr/>
      <dgm:t>
        <a:bodyPr/>
        <a:lstStyle/>
        <a:p>
          <a:r>
            <a:rPr lang="ru-RU" sz="1200" b="1" dirty="0" smtClean="0"/>
            <a:t>Конструкторский компонент</a:t>
          </a:r>
          <a:endParaRPr lang="ru-RU" sz="1200" b="1" dirty="0"/>
        </a:p>
      </dgm:t>
    </dgm:pt>
    <dgm:pt modelId="{907AF4E4-31D5-4BA1-9787-EBAE851D7356}" type="parTrans" cxnId="{284EE5DB-47CB-403F-A75A-56FA35736B11}">
      <dgm:prSet/>
      <dgm:spPr/>
      <dgm:t>
        <a:bodyPr/>
        <a:lstStyle/>
        <a:p>
          <a:endParaRPr lang="ru-RU"/>
        </a:p>
      </dgm:t>
    </dgm:pt>
    <dgm:pt modelId="{4FC7A84A-0980-40AC-80F3-93873BA9CA11}" type="sibTrans" cxnId="{284EE5DB-47CB-403F-A75A-56FA35736B11}">
      <dgm:prSet/>
      <dgm:spPr/>
      <dgm:t>
        <a:bodyPr/>
        <a:lstStyle/>
        <a:p>
          <a:endParaRPr lang="ru-RU"/>
        </a:p>
      </dgm:t>
    </dgm:pt>
    <dgm:pt modelId="{C65FB8B3-2B35-432E-A46F-98A8735ACD11}">
      <dgm:prSet phldrT="[Текст]" custT="1"/>
      <dgm:spPr/>
      <dgm:t>
        <a:bodyPr/>
        <a:lstStyle/>
        <a:p>
          <a:r>
            <a:rPr lang="ru-RU" sz="1200" b="1" dirty="0" smtClean="0"/>
            <a:t>Моделирующий компонент</a:t>
          </a:r>
          <a:endParaRPr lang="ru-RU" sz="1200" b="1" dirty="0"/>
        </a:p>
      </dgm:t>
    </dgm:pt>
    <dgm:pt modelId="{63F2CF2D-BF72-4190-B779-2140836AD9CF}" type="parTrans" cxnId="{B0FBFD3B-0D0A-4C8D-BEA4-3E1345229919}">
      <dgm:prSet/>
      <dgm:spPr/>
      <dgm:t>
        <a:bodyPr/>
        <a:lstStyle/>
        <a:p>
          <a:endParaRPr lang="ru-RU"/>
        </a:p>
      </dgm:t>
    </dgm:pt>
    <dgm:pt modelId="{3F5E820C-89CB-4E43-B722-D9D800C63864}" type="sibTrans" cxnId="{B0FBFD3B-0D0A-4C8D-BEA4-3E1345229919}">
      <dgm:prSet/>
      <dgm:spPr/>
      <dgm:t>
        <a:bodyPr/>
        <a:lstStyle/>
        <a:p>
          <a:endParaRPr lang="ru-RU"/>
        </a:p>
      </dgm:t>
    </dgm:pt>
    <dgm:pt modelId="{E8AE2A9D-AB2F-4531-AC93-2A1576E57D4B}">
      <dgm:prSet phldrT="[Текст]" custT="1"/>
      <dgm:spPr/>
      <dgm:t>
        <a:bodyPr/>
        <a:lstStyle/>
        <a:p>
          <a:r>
            <a:rPr lang="ru-RU" sz="1200" b="1" dirty="0" smtClean="0"/>
            <a:t>Информационный компонент</a:t>
          </a:r>
          <a:endParaRPr lang="ru-RU" sz="1200" b="1" dirty="0"/>
        </a:p>
      </dgm:t>
    </dgm:pt>
    <dgm:pt modelId="{7B4BCCBE-75F6-49A0-8320-E2A054E155A9}" type="parTrans" cxnId="{EA37BE86-C6BE-4D25-8F30-A0EE1F3355EF}">
      <dgm:prSet/>
      <dgm:spPr/>
      <dgm:t>
        <a:bodyPr/>
        <a:lstStyle/>
        <a:p>
          <a:endParaRPr lang="ru-RU"/>
        </a:p>
      </dgm:t>
    </dgm:pt>
    <dgm:pt modelId="{F6884EAD-A25B-4402-9391-EE31DCEA149C}" type="sibTrans" cxnId="{EA37BE86-C6BE-4D25-8F30-A0EE1F3355EF}">
      <dgm:prSet/>
      <dgm:spPr/>
      <dgm:t>
        <a:bodyPr/>
        <a:lstStyle/>
        <a:p>
          <a:endParaRPr lang="ru-RU"/>
        </a:p>
      </dgm:t>
    </dgm:pt>
    <dgm:pt modelId="{99293275-6322-41DE-A277-38E24DC8CFA4}">
      <dgm:prSet phldrT="[Текст]" custT="1"/>
      <dgm:spPr/>
      <dgm:t>
        <a:bodyPr/>
        <a:lstStyle/>
        <a:p>
          <a:r>
            <a:rPr lang="ru-RU" sz="1200" b="1" dirty="0" smtClean="0"/>
            <a:t>Коммуникационный компонент</a:t>
          </a:r>
          <a:endParaRPr lang="ru-RU" sz="1200" b="1" dirty="0"/>
        </a:p>
      </dgm:t>
    </dgm:pt>
    <dgm:pt modelId="{E7062928-DC92-472E-80CB-A78176907E0B}" type="parTrans" cxnId="{44F3113A-2884-4109-A11B-B1866A26B877}">
      <dgm:prSet/>
      <dgm:spPr/>
      <dgm:t>
        <a:bodyPr/>
        <a:lstStyle/>
        <a:p>
          <a:endParaRPr lang="ru-RU"/>
        </a:p>
      </dgm:t>
    </dgm:pt>
    <dgm:pt modelId="{7A8B7D06-A5F1-40C7-8B75-FCA4EEE514C5}" type="sibTrans" cxnId="{44F3113A-2884-4109-A11B-B1866A26B877}">
      <dgm:prSet/>
      <dgm:spPr/>
      <dgm:t>
        <a:bodyPr/>
        <a:lstStyle/>
        <a:p>
          <a:endParaRPr lang="ru-RU"/>
        </a:p>
      </dgm:t>
    </dgm:pt>
    <dgm:pt modelId="{9169C46A-809E-48D5-93AD-ADB1DA699B0D}" type="pres">
      <dgm:prSet presAssocID="{71AE6E0A-5860-4701-B331-2519B817498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4BB171-DB56-4C13-B546-74792F77AF1E}" type="pres">
      <dgm:prSet presAssocID="{AFCAD32D-C943-4719-9862-5B3E07A168D2}" presName="centerShape" presStyleLbl="node0" presStyleIdx="0" presStyleCnt="1"/>
      <dgm:spPr/>
      <dgm:t>
        <a:bodyPr/>
        <a:lstStyle/>
        <a:p>
          <a:endParaRPr lang="ru-RU"/>
        </a:p>
      </dgm:t>
    </dgm:pt>
    <dgm:pt modelId="{8BB7802A-5E47-45BF-B26E-F09E79D0012F}" type="pres">
      <dgm:prSet presAssocID="{26DB0D52-F2E2-440A-A0D7-93B0B1560ABD}" presName="node" presStyleLbl="node1" presStyleIdx="0" presStyleCnt="7" custScaleX="119264" custScaleY="106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5B44F-2EFF-428B-A430-BD6FDB0C70B1}" type="pres">
      <dgm:prSet presAssocID="{26DB0D52-F2E2-440A-A0D7-93B0B1560ABD}" presName="dummy" presStyleCnt="0"/>
      <dgm:spPr/>
      <dgm:t>
        <a:bodyPr/>
        <a:lstStyle/>
        <a:p>
          <a:endParaRPr lang="ru-RU"/>
        </a:p>
      </dgm:t>
    </dgm:pt>
    <dgm:pt modelId="{75976885-C716-4AEA-8649-A5430609F63B}" type="pres">
      <dgm:prSet presAssocID="{63D06C8F-C3AD-492C-AB08-07BB55DB554C}" presName="sibTrans" presStyleLbl="sibTrans2D1" presStyleIdx="0" presStyleCnt="7"/>
      <dgm:spPr/>
      <dgm:t>
        <a:bodyPr/>
        <a:lstStyle/>
        <a:p>
          <a:endParaRPr lang="ru-RU"/>
        </a:p>
      </dgm:t>
    </dgm:pt>
    <dgm:pt modelId="{E5611D5F-1FA7-4939-A380-F6BD6B4FC385}" type="pres">
      <dgm:prSet presAssocID="{55FB9C7C-AA1E-4476-80E7-9DB0A51F25E8}" presName="node" presStyleLbl="node1" presStyleIdx="1" presStyleCnt="7" custScaleX="135918" custScaleY="126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D8024-E972-4931-BBB3-23D6CD87BE83}" type="pres">
      <dgm:prSet presAssocID="{55FB9C7C-AA1E-4476-80E7-9DB0A51F25E8}" presName="dummy" presStyleCnt="0"/>
      <dgm:spPr/>
      <dgm:t>
        <a:bodyPr/>
        <a:lstStyle/>
        <a:p>
          <a:endParaRPr lang="ru-RU"/>
        </a:p>
      </dgm:t>
    </dgm:pt>
    <dgm:pt modelId="{C5D7C349-81FC-448D-BE0A-719DAFD3451A}" type="pres">
      <dgm:prSet presAssocID="{60F35811-5C92-46C9-87D4-F55B59F51090}" presName="sibTrans" presStyleLbl="sibTrans2D1" presStyleIdx="1" presStyleCnt="7"/>
      <dgm:spPr/>
      <dgm:t>
        <a:bodyPr/>
        <a:lstStyle/>
        <a:p>
          <a:endParaRPr lang="ru-RU"/>
        </a:p>
      </dgm:t>
    </dgm:pt>
    <dgm:pt modelId="{1BE210E4-925F-499B-A598-74BDBC6CAA05}" type="pres">
      <dgm:prSet presAssocID="{7F434EDC-07A2-44B1-8646-086FED60BA6C}" presName="node" presStyleLbl="node1" presStyleIdx="2" presStyleCnt="7" custScaleX="114147" custScaleY="108435" custRadScaleRad="92869" custRadScaleInc="6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21EF8-FC75-4274-B152-49467290D732}" type="pres">
      <dgm:prSet presAssocID="{7F434EDC-07A2-44B1-8646-086FED60BA6C}" presName="dummy" presStyleCnt="0"/>
      <dgm:spPr/>
      <dgm:t>
        <a:bodyPr/>
        <a:lstStyle/>
        <a:p>
          <a:endParaRPr lang="ru-RU"/>
        </a:p>
      </dgm:t>
    </dgm:pt>
    <dgm:pt modelId="{CD269A12-A052-4CA5-98EB-C38D68857102}" type="pres">
      <dgm:prSet presAssocID="{A609C319-5E1F-4F4B-8BBC-C32674389D82}" presName="sibTrans" presStyleLbl="sibTrans2D1" presStyleIdx="2" presStyleCnt="7" custLinFactNeighborX="1228" custLinFactNeighborY="-83"/>
      <dgm:spPr/>
      <dgm:t>
        <a:bodyPr/>
        <a:lstStyle/>
        <a:p>
          <a:endParaRPr lang="ru-RU"/>
        </a:p>
      </dgm:t>
    </dgm:pt>
    <dgm:pt modelId="{C6348A05-07A9-4082-A7C4-AB6B76DF8808}" type="pres">
      <dgm:prSet presAssocID="{03BFB074-B9B5-44D3-97E5-29ED51D7EB0E}" presName="node" presStyleLbl="node1" presStyleIdx="3" presStyleCnt="7" custScaleX="128419" custScaleY="114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EBA6F-E88E-484F-9DB3-4E4BAD0556CF}" type="pres">
      <dgm:prSet presAssocID="{03BFB074-B9B5-44D3-97E5-29ED51D7EB0E}" presName="dummy" presStyleCnt="0"/>
      <dgm:spPr/>
      <dgm:t>
        <a:bodyPr/>
        <a:lstStyle/>
        <a:p>
          <a:endParaRPr lang="ru-RU"/>
        </a:p>
      </dgm:t>
    </dgm:pt>
    <dgm:pt modelId="{A6026057-1979-4BA6-9563-AC93C285A3CC}" type="pres">
      <dgm:prSet presAssocID="{4FC7A84A-0980-40AC-80F3-93873BA9CA11}" presName="sibTrans" presStyleLbl="sibTrans2D1" presStyleIdx="3" presStyleCnt="7"/>
      <dgm:spPr/>
      <dgm:t>
        <a:bodyPr/>
        <a:lstStyle/>
        <a:p>
          <a:endParaRPr lang="ru-RU"/>
        </a:p>
      </dgm:t>
    </dgm:pt>
    <dgm:pt modelId="{6F81F693-EA61-4E4A-9337-887EFBBBEA06}" type="pres">
      <dgm:prSet presAssocID="{C65FB8B3-2B35-432E-A46F-98A8735ACD11}" presName="node" presStyleLbl="node1" presStyleIdx="4" presStyleCnt="7" custScaleX="110055" custScaleY="103706" custRadScaleRad="97658" custRadScaleInc="-20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0F465-A496-49AF-9574-A35A35840FAF}" type="pres">
      <dgm:prSet presAssocID="{C65FB8B3-2B35-432E-A46F-98A8735ACD11}" presName="dummy" presStyleCnt="0"/>
      <dgm:spPr/>
      <dgm:t>
        <a:bodyPr/>
        <a:lstStyle/>
        <a:p>
          <a:endParaRPr lang="ru-RU"/>
        </a:p>
      </dgm:t>
    </dgm:pt>
    <dgm:pt modelId="{175E7F75-BE4C-4714-A94C-43F1D57F4559}" type="pres">
      <dgm:prSet presAssocID="{3F5E820C-89CB-4E43-B722-D9D800C63864}" presName="sibTrans" presStyleLbl="sibTrans2D1" presStyleIdx="4" presStyleCnt="7"/>
      <dgm:spPr/>
      <dgm:t>
        <a:bodyPr/>
        <a:lstStyle/>
        <a:p>
          <a:endParaRPr lang="ru-RU"/>
        </a:p>
      </dgm:t>
    </dgm:pt>
    <dgm:pt modelId="{A0529C8E-8473-4E7D-AF96-E7EE890C9B70}" type="pres">
      <dgm:prSet presAssocID="{E8AE2A9D-AB2F-4531-AC93-2A1576E57D4B}" presName="node" presStyleLbl="node1" presStyleIdx="5" presStyleCnt="7" custScaleX="105671" custScaleY="113835" custRadScaleRad="95266" custRadScaleInc="-36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2FBAA-432B-48EB-B088-FDDC1DFB4677}" type="pres">
      <dgm:prSet presAssocID="{E8AE2A9D-AB2F-4531-AC93-2A1576E57D4B}" presName="dummy" presStyleCnt="0"/>
      <dgm:spPr/>
      <dgm:t>
        <a:bodyPr/>
        <a:lstStyle/>
        <a:p>
          <a:endParaRPr lang="ru-RU"/>
        </a:p>
      </dgm:t>
    </dgm:pt>
    <dgm:pt modelId="{3A84A27B-94D7-4221-A5E9-2DD55E6388DB}" type="pres">
      <dgm:prSet presAssocID="{F6884EAD-A25B-4402-9391-EE31DCEA149C}" presName="sibTrans" presStyleLbl="sibTrans2D1" presStyleIdx="5" presStyleCnt="7"/>
      <dgm:spPr/>
      <dgm:t>
        <a:bodyPr/>
        <a:lstStyle/>
        <a:p>
          <a:endParaRPr lang="ru-RU"/>
        </a:p>
      </dgm:t>
    </dgm:pt>
    <dgm:pt modelId="{44017A13-02F7-4976-9054-BA4607B3E1FF}" type="pres">
      <dgm:prSet presAssocID="{99293275-6322-41DE-A277-38E24DC8CFA4}" presName="node" presStyleLbl="node1" presStyleIdx="6" presStyleCnt="7" custScaleX="116354" custScaleY="110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6B0E7-7F81-4A4C-9278-5980ABAF982C}" type="pres">
      <dgm:prSet presAssocID="{99293275-6322-41DE-A277-38E24DC8CFA4}" presName="dummy" presStyleCnt="0"/>
      <dgm:spPr/>
      <dgm:t>
        <a:bodyPr/>
        <a:lstStyle/>
        <a:p>
          <a:endParaRPr lang="ru-RU"/>
        </a:p>
      </dgm:t>
    </dgm:pt>
    <dgm:pt modelId="{837FDC42-91BA-4C07-BDC3-464577576B77}" type="pres">
      <dgm:prSet presAssocID="{7A8B7D06-A5F1-40C7-8B75-FCA4EEE514C5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6E7FA317-D329-4592-8B83-6A0BFA1A4E2F}" srcId="{AFCAD32D-C943-4719-9862-5B3E07A168D2}" destId="{7F434EDC-07A2-44B1-8646-086FED60BA6C}" srcOrd="2" destOrd="0" parTransId="{B8C267C3-A361-47ED-ADBE-E43437D71F6B}" sibTransId="{A609C319-5E1F-4F4B-8BBC-C32674389D82}"/>
    <dgm:cxn modelId="{B0FBFD3B-0D0A-4C8D-BEA4-3E1345229919}" srcId="{AFCAD32D-C943-4719-9862-5B3E07A168D2}" destId="{C65FB8B3-2B35-432E-A46F-98A8735ACD11}" srcOrd="4" destOrd="0" parTransId="{63F2CF2D-BF72-4190-B779-2140836AD9CF}" sibTransId="{3F5E820C-89CB-4E43-B722-D9D800C63864}"/>
    <dgm:cxn modelId="{72CDCF2B-A8C1-4E8C-9981-B1F7777CEB32}" type="presOf" srcId="{55FB9C7C-AA1E-4476-80E7-9DB0A51F25E8}" destId="{E5611D5F-1FA7-4939-A380-F6BD6B4FC385}" srcOrd="0" destOrd="0" presId="urn:microsoft.com/office/officeart/2005/8/layout/radial6"/>
    <dgm:cxn modelId="{E325B0D9-1754-4324-AAAB-03286B355E18}" type="presOf" srcId="{4FC7A84A-0980-40AC-80F3-93873BA9CA11}" destId="{A6026057-1979-4BA6-9563-AC93C285A3CC}" srcOrd="0" destOrd="0" presId="urn:microsoft.com/office/officeart/2005/8/layout/radial6"/>
    <dgm:cxn modelId="{284EE5DB-47CB-403F-A75A-56FA35736B11}" srcId="{AFCAD32D-C943-4719-9862-5B3E07A168D2}" destId="{03BFB074-B9B5-44D3-97E5-29ED51D7EB0E}" srcOrd="3" destOrd="0" parTransId="{907AF4E4-31D5-4BA1-9787-EBAE851D7356}" sibTransId="{4FC7A84A-0980-40AC-80F3-93873BA9CA11}"/>
    <dgm:cxn modelId="{EA37BE86-C6BE-4D25-8F30-A0EE1F3355EF}" srcId="{AFCAD32D-C943-4719-9862-5B3E07A168D2}" destId="{E8AE2A9D-AB2F-4531-AC93-2A1576E57D4B}" srcOrd="5" destOrd="0" parTransId="{7B4BCCBE-75F6-49A0-8320-E2A054E155A9}" sibTransId="{F6884EAD-A25B-4402-9391-EE31DCEA149C}"/>
    <dgm:cxn modelId="{DF6FB651-C2CE-4CE5-9E4C-DD626AC7793A}" type="presOf" srcId="{C65FB8B3-2B35-432E-A46F-98A8735ACD11}" destId="{6F81F693-EA61-4E4A-9337-887EFBBBEA06}" srcOrd="0" destOrd="0" presId="urn:microsoft.com/office/officeart/2005/8/layout/radial6"/>
    <dgm:cxn modelId="{FAF5F320-028E-4059-A233-0FC1B5E338AC}" type="presOf" srcId="{E8AE2A9D-AB2F-4531-AC93-2A1576E57D4B}" destId="{A0529C8E-8473-4E7D-AF96-E7EE890C9B70}" srcOrd="0" destOrd="0" presId="urn:microsoft.com/office/officeart/2005/8/layout/radial6"/>
    <dgm:cxn modelId="{3102B486-6957-4C0E-9795-D79EC4F311DA}" type="presOf" srcId="{99293275-6322-41DE-A277-38E24DC8CFA4}" destId="{44017A13-02F7-4976-9054-BA4607B3E1FF}" srcOrd="0" destOrd="0" presId="urn:microsoft.com/office/officeart/2005/8/layout/radial6"/>
    <dgm:cxn modelId="{C6DAB5D2-3FFC-41BC-BC2C-011E0C5615F3}" srcId="{AFCAD32D-C943-4719-9862-5B3E07A168D2}" destId="{55FB9C7C-AA1E-4476-80E7-9DB0A51F25E8}" srcOrd="1" destOrd="0" parTransId="{4395C28A-BF71-4DB2-95E0-FA53602007BA}" sibTransId="{60F35811-5C92-46C9-87D4-F55B59F51090}"/>
    <dgm:cxn modelId="{88120A4C-B3B1-4EA7-8125-882D4C651BE9}" srcId="{71AE6E0A-5860-4701-B331-2519B817498E}" destId="{AFCAD32D-C943-4719-9862-5B3E07A168D2}" srcOrd="0" destOrd="0" parTransId="{A5D2663E-9EDD-4B15-8ED1-26318BB06317}" sibTransId="{90F77175-CDD8-4CEA-BF9D-103BC41928BF}"/>
    <dgm:cxn modelId="{E87E37CE-EB87-40DF-A6E6-AF3CF1E9F8E1}" type="presOf" srcId="{3F5E820C-89CB-4E43-B722-D9D800C63864}" destId="{175E7F75-BE4C-4714-A94C-43F1D57F4559}" srcOrd="0" destOrd="0" presId="urn:microsoft.com/office/officeart/2005/8/layout/radial6"/>
    <dgm:cxn modelId="{0C617F2C-F339-4FE5-BBD9-C65F6BAA5E6A}" type="presOf" srcId="{7A8B7D06-A5F1-40C7-8B75-FCA4EEE514C5}" destId="{837FDC42-91BA-4C07-BDC3-464577576B77}" srcOrd="0" destOrd="0" presId="urn:microsoft.com/office/officeart/2005/8/layout/radial6"/>
    <dgm:cxn modelId="{86A40C82-A1B4-4609-8B77-01AF4C57BBD1}" type="presOf" srcId="{7F434EDC-07A2-44B1-8646-086FED60BA6C}" destId="{1BE210E4-925F-499B-A598-74BDBC6CAA05}" srcOrd="0" destOrd="0" presId="urn:microsoft.com/office/officeart/2005/8/layout/radial6"/>
    <dgm:cxn modelId="{B4E5F07F-B4E9-4FC1-B7EC-D8AA04FD3288}" type="presOf" srcId="{AFCAD32D-C943-4719-9862-5B3E07A168D2}" destId="{A74BB171-DB56-4C13-B546-74792F77AF1E}" srcOrd="0" destOrd="0" presId="urn:microsoft.com/office/officeart/2005/8/layout/radial6"/>
    <dgm:cxn modelId="{D360E039-1FED-4096-A7E5-0592F744D9DA}" type="presOf" srcId="{A609C319-5E1F-4F4B-8BBC-C32674389D82}" destId="{CD269A12-A052-4CA5-98EB-C38D68857102}" srcOrd="0" destOrd="0" presId="urn:microsoft.com/office/officeart/2005/8/layout/radial6"/>
    <dgm:cxn modelId="{0B49CDD6-FEAE-4AF0-9756-3B7090259ED9}" type="presOf" srcId="{26DB0D52-F2E2-440A-A0D7-93B0B1560ABD}" destId="{8BB7802A-5E47-45BF-B26E-F09E79D0012F}" srcOrd="0" destOrd="0" presId="urn:microsoft.com/office/officeart/2005/8/layout/radial6"/>
    <dgm:cxn modelId="{F0794B6A-B9D1-4CF2-A9BD-8BC12F3971CF}" type="presOf" srcId="{60F35811-5C92-46C9-87D4-F55B59F51090}" destId="{C5D7C349-81FC-448D-BE0A-719DAFD3451A}" srcOrd="0" destOrd="0" presId="urn:microsoft.com/office/officeart/2005/8/layout/radial6"/>
    <dgm:cxn modelId="{74D9CD07-B083-4F31-A472-7B11B2C6E402}" srcId="{AFCAD32D-C943-4719-9862-5B3E07A168D2}" destId="{26DB0D52-F2E2-440A-A0D7-93B0B1560ABD}" srcOrd="0" destOrd="0" parTransId="{54D7AC0A-C921-439B-AA2C-32797668F718}" sibTransId="{63D06C8F-C3AD-492C-AB08-07BB55DB554C}"/>
    <dgm:cxn modelId="{68D91266-D9D5-49AC-A20E-CC7F8E7563A9}" type="presOf" srcId="{71AE6E0A-5860-4701-B331-2519B817498E}" destId="{9169C46A-809E-48D5-93AD-ADB1DA699B0D}" srcOrd="0" destOrd="0" presId="urn:microsoft.com/office/officeart/2005/8/layout/radial6"/>
    <dgm:cxn modelId="{E207451B-4661-4DD0-9FC6-418F8A31ADE4}" type="presOf" srcId="{63D06C8F-C3AD-492C-AB08-07BB55DB554C}" destId="{75976885-C716-4AEA-8649-A5430609F63B}" srcOrd="0" destOrd="0" presId="urn:microsoft.com/office/officeart/2005/8/layout/radial6"/>
    <dgm:cxn modelId="{44F3113A-2884-4109-A11B-B1866A26B877}" srcId="{AFCAD32D-C943-4719-9862-5B3E07A168D2}" destId="{99293275-6322-41DE-A277-38E24DC8CFA4}" srcOrd="6" destOrd="0" parTransId="{E7062928-DC92-472E-80CB-A78176907E0B}" sibTransId="{7A8B7D06-A5F1-40C7-8B75-FCA4EEE514C5}"/>
    <dgm:cxn modelId="{EE828D91-4B56-4F38-B7AC-175F35746404}" type="presOf" srcId="{F6884EAD-A25B-4402-9391-EE31DCEA149C}" destId="{3A84A27B-94D7-4221-A5E9-2DD55E6388DB}" srcOrd="0" destOrd="0" presId="urn:microsoft.com/office/officeart/2005/8/layout/radial6"/>
    <dgm:cxn modelId="{36A68591-C25C-4ACF-86F6-320330ED3761}" type="presOf" srcId="{03BFB074-B9B5-44D3-97E5-29ED51D7EB0E}" destId="{C6348A05-07A9-4082-A7C4-AB6B76DF8808}" srcOrd="0" destOrd="0" presId="urn:microsoft.com/office/officeart/2005/8/layout/radial6"/>
    <dgm:cxn modelId="{4E699BF7-0C4D-4253-8A38-7B86498E35BA}" type="presParOf" srcId="{9169C46A-809E-48D5-93AD-ADB1DA699B0D}" destId="{A74BB171-DB56-4C13-B546-74792F77AF1E}" srcOrd="0" destOrd="0" presId="urn:microsoft.com/office/officeart/2005/8/layout/radial6"/>
    <dgm:cxn modelId="{F994B855-43B8-41E0-8C89-77CFC11273A1}" type="presParOf" srcId="{9169C46A-809E-48D5-93AD-ADB1DA699B0D}" destId="{8BB7802A-5E47-45BF-B26E-F09E79D0012F}" srcOrd="1" destOrd="0" presId="urn:microsoft.com/office/officeart/2005/8/layout/radial6"/>
    <dgm:cxn modelId="{4B848818-E622-4EC3-A616-5F49D6187648}" type="presParOf" srcId="{9169C46A-809E-48D5-93AD-ADB1DA699B0D}" destId="{6045B44F-2EFF-428B-A430-BD6FDB0C70B1}" srcOrd="2" destOrd="0" presId="urn:microsoft.com/office/officeart/2005/8/layout/radial6"/>
    <dgm:cxn modelId="{E1BD498A-7822-4837-B96F-38159FC5B472}" type="presParOf" srcId="{9169C46A-809E-48D5-93AD-ADB1DA699B0D}" destId="{75976885-C716-4AEA-8649-A5430609F63B}" srcOrd="3" destOrd="0" presId="urn:microsoft.com/office/officeart/2005/8/layout/radial6"/>
    <dgm:cxn modelId="{437AE024-9786-4FCD-AB2E-D02CF751AAB7}" type="presParOf" srcId="{9169C46A-809E-48D5-93AD-ADB1DA699B0D}" destId="{E5611D5F-1FA7-4939-A380-F6BD6B4FC385}" srcOrd="4" destOrd="0" presId="urn:microsoft.com/office/officeart/2005/8/layout/radial6"/>
    <dgm:cxn modelId="{ACDF93F3-8E09-4564-8680-F53A6CA02F16}" type="presParOf" srcId="{9169C46A-809E-48D5-93AD-ADB1DA699B0D}" destId="{D0ED8024-E972-4931-BBB3-23D6CD87BE83}" srcOrd="5" destOrd="0" presId="urn:microsoft.com/office/officeart/2005/8/layout/radial6"/>
    <dgm:cxn modelId="{BB0E7E97-DBF2-4FEF-924B-D5489839409B}" type="presParOf" srcId="{9169C46A-809E-48D5-93AD-ADB1DA699B0D}" destId="{C5D7C349-81FC-448D-BE0A-719DAFD3451A}" srcOrd="6" destOrd="0" presId="urn:microsoft.com/office/officeart/2005/8/layout/radial6"/>
    <dgm:cxn modelId="{9D0746AF-6A9A-4648-9FFA-47A01E8C38AA}" type="presParOf" srcId="{9169C46A-809E-48D5-93AD-ADB1DA699B0D}" destId="{1BE210E4-925F-499B-A598-74BDBC6CAA05}" srcOrd="7" destOrd="0" presId="urn:microsoft.com/office/officeart/2005/8/layout/radial6"/>
    <dgm:cxn modelId="{6AE29BB8-F757-4204-BDF8-90EA07D26BAD}" type="presParOf" srcId="{9169C46A-809E-48D5-93AD-ADB1DA699B0D}" destId="{03521EF8-FC75-4274-B152-49467290D732}" srcOrd="8" destOrd="0" presId="urn:microsoft.com/office/officeart/2005/8/layout/radial6"/>
    <dgm:cxn modelId="{E3E3BC57-A254-4DBF-AD31-83026E96B8C4}" type="presParOf" srcId="{9169C46A-809E-48D5-93AD-ADB1DA699B0D}" destId="{CD269A12-A052-4CA5-98EB-C38D68857102}" srcOrd="9" destOrd="0" presId="urn:microsoft.com/office/officeart/2005/8/layout/radial6"/>
    <dgm:cxn modelId="{1EA8A29C-5B3C-440C-A2D8-5EB3D71E0386}" type="presParOf" srcId="{9169C46A-809E-48D5-93AD-ADB1DA699B0D}" destId="{C6348A05-07A9-4082-A7C4-AB6B76DF8808}" srcOrd="10" destOrd="0" presId="urn:microsoft.com/office/officeart/2005/8/layout/radial6"/>
    <dgm:cxn modelId="{6E939ECF-6A90-4F46-A97F-8D4A95F752C7}" type="presParOf" srcId="{9169C46A-809E-48D5-93AD-ADB1DA699B0D}" destId="{4F1EBA6F-E88E-484F-9DB3-4E4BAD0556CF}" srcOrd="11" destOrd="0" presId="urn:microsoft.com/office/officeart/2005/8/layout/radial6"/>
    <dgm:cxn modelId="{A4B8522F-6F83-475F-A583-150453ADBA13}" type="presParOf" srcId="{9169C46A-809E-48D5-93AD-ADB1DA699B0D}" destId="{A6026057-1979-4BA6-9563-AC93C285A3CC}" srcOrd="12" destOrd="0" presId="urn:microsoft.com/office/officeart/2005/8/layout/radial6"/>
    <dgm:cxn modelId="{7DAE27C5-8D54-48B2-A869-D056571DBCF1}" type="presParOf" srcId="{9169C46A-809E-48D5-93AD-ADB1DA699B0D}" destId="{6F81F693-EA61-4E4A-9337-887EFBBBEA06}" srcOrd="13" destOrd="0" presId="urn:microsoft.com/office/officeart/2005/8/layout/radial6"/>
    <dgm:cxn modelId="{72525A34-E59E-4F89-8EB7-46B6B10E5811}" type="presParOf" srcId="{9169C46A-809E-48D5-93AD-ADB1DA699B0D}" destId="{EA30F465-A496-49AF-9574-A35A35840FAF}" srcOrd="14" destOrd="0" presId="urn:microsoft.com/office/officeart/2005/8/layout/radial6"/>
    <dgm:cxn modelId="{8C2723B8-E170-4109-91D0-D14BADCE1D29}" type="presParOf" srcId="{9169C46A-809E-48D5-93AD-ADB1DA699B0D}" destId="{175E7F75-BE4C-4714-A94C-43F1D57F4559}" srcOrd="15" destOrd="0" presId="urn:microsoft.com/office/officeart/2005/8/layout/radial6"/>
    <dgm:cxn modelId="{BB191207-FF92-4949-9384-86D6AAED2F3A}" type="presParOf" srcId="{9169C46A-809E-48D5-93AD-ADB1DA699B0D}" destId="{A0529C8E-8473-4E7D-AF96-E7EE890C9B70}" srcOrd="16" destOrd="0" presId="urn:microsoft.com/office/officeart/2005/8/layout/radial6"/>
    <dgm:cxn modelId="{779A65E6-DF0D-4D23-ADD4-E6EF81E0BBB5}" type="presParOf" srcId="{9169C46A-809E-48D5-93AD-ADB1DA699B0D}" destId="{0F22FBAA-432B-48EB-B088-FDDC1DFB4677}" srcOrd="17" destOrd="0" presId="urn:microsoft.com/office/officeart/2005/8/layout/radial6"/>
    <dgm:cxn modelId="{8BAC3162-1BC1-4FF2-A57F-313B93CFBE94}" type="presParOf" srcId="{9169C46A-809E-48D5-93AD-ADB1DA699B0D}" destId="{3A84A27B-94D7-4221-A5E9-2DD55E6388DB}" srcOrd="18" destOrd="0" presId="urn:microsoft.com/office/officeart/2005/8/layout/radial6"/>
    <dgm:cxn modelId="{66020882-3183-40FC-B1AE-6E57D47F24AB}" type="presParOf" srcId="{9169C46A-809E-48D5-93AD-ADB1DA699B0D}" destId="{44017A13-02F7-4976-9054-BA4607B3E1FF}" srcOrd="19" destOrd="0" presId="urn:microsoft.com/office/officeart/2005/8/layout/radial6"/>
    <dgm:cxn modelId="{89D8106A-F16C-40DE-9983-B9360F391791}" type="presParOf" srcId="{9169C46A-809E-48D5-93AD-ADB1DA699B0D}" destId="{09C6B0E7-7F81-4A4C-9278-5980ABAF982C}" srcOrd="20" destOrd="0" presId="urn:microsoft.com/office/officeart/2005/8/layout/radial6"/>
    <dgm:cxn modelId="{2E694666-D2C6-49A0-A0E7-E3AB68D1A0F1}" type="presParOf" srcId="{9169C46A-809E-48D5-93AD-ADB1DA699B0D}" destId="{837FDC42-91BA-4C07-BDC3-464577576B77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9DA3C8-0F14-4D35-9A8A-C3F08A795A3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9A1218-C8AE-4102-9DFF-7B97A109590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Задачи проекта</a:t>
          </a:r>
          <a:endParaRPr lang="ru-RU" b="1" dirty="0">
            <a:solidFill>
              <a:schemeClr val="tx1"/>
            </a:solidFill>
          </a:endParaRPr>
        </a:p>
      </dgm:t>
    </dgm:pt>
    <dgm:pt modelId="{04DA4FF8-2691-41E2-9868-EC936481B678}" type="parTrans" cxnId="{C0EFD0A4-DDF3-4358-B252-09CAE0975C0C}">
      <dgm:prSet/>
      <dgm:spPr/>
      <dgm:t>
        <a:bodyPr/>
        <a:lstStyle/>
        <a:p>
          <a:endParaRPr lang="ru-RU"/>
        </a:p>
      </dgm:t>
    </dgm:pt>
    <dgm:pt modelId="{C24A7257-BFAF-4DFB-BA6C-9B1157D4AC36}" type="sibTrans" cxnId="{C0EFD0A4-DDF3-4358-B252-09CAE0975C0C}">
      <dgm:prSet/>
      <dgm:spPr/>
      <dgm:t>
        <a:bodyPr/>
        <a:lstStyle/>
        <a:p>
          <a:endParaRPr lang="ru-RU"/>
        </a:p>
      </dgm:t>
    </dgm:pt>
    <dgm:pt modelId="{C998CBE5-22B9-45BC-9752-FB22E99C444A}">
      <dgm:prSet phldrT="[Текст]" custT="1"/>
      <dgm:spPr/>
      <dgm:t>
        <a:bodyPr/>
        <a:lstStyle/>
        <a:p>
          <a:r>
            <a:rPr lang="ru-RU" sz="1700" b="1" i="0" dirty="0" smtClean="0">
              <a:solidFill>
                <a:schemeClr val="tx1"/>
              </a:solidFill>
              <a:latin typeface="Calibri Light"/>
              <a:ea typeface="+mn-ea"/>
              <a:cs typeface="+mn-cs"/>
            </a:rPr>
            <a:t>Создать нормативно-методическую базу Инженерного центра</a:t>
          </a:r>
          <a:endParaRPr lang="ru-RU" sz="1700" dirty="0">
            <a:solidFill>
              <a:schemeClr val="tx1"/>
            </a:solidFill>
          </a:endParaRPr>
        </a:p>
      </dgm:t>
    </dgm:pt>
    <dgm:pt modelId="{892A490B-EE03-49C0-9A6E-3AEEE883E9FB}" type="parTrans" cxnId="{34BCC782-69E6-490B-A545-ABE6C459A710}">
      <dgm:prSet/>
      <dgm:spPr/>
      <dgm:t>
        <a:bodyPr/>
        <a:lstStyle/>
        <a:p>
          <a:endParaRPr lang="ru-RU"/>
        </a:p>
      </dgm:t>
    </dgm:pt>
    <dgm:pt modelId="{041AE2FC-2068-44CC-A649-5B01C22457D2}" type="sibTrans" cxnId="{34BCC782-69E6-490B-A545-ABE6C459A710}">
      <dgm:prSet/>
      <dgm:spPr/>
      <dgm:t>
        <a:bodyPr/>
        <a:lstStyle/>
        <a:p>
          <a:endParaRPr lang="ru-RU"/>
        </a:p>
      </dgm:t>
    </dgm:pt>
    <dgm:pt modelId="{F2A61EE5-E42A-4054-92E8-1CD294C1D2B3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tx1"/>
              </a:solidFill>
            </a:rPr>
            <a:t>Разработать программу «Основы универсальных инженерных навыков»</a:t>
          </a:r>
          <a:endParaRPr lang="ru-RU" sz="1700" b="1" dirty="0">
            <a:solidFill>
              <a:schemeClr val="tx1"/>
            </a:solidFill>
          </a:endParaRPr>
        </a:p>
      </dgm:t>
    </dgm:pt>
    <dgm:pt modelId="{A4E86B45-B0E9-47FB-BA1C-5C16114343DF}" type="parTrans" cxnId="{FF812B36-14CE-4E48-BDF7-8F9243503C9A}">
      <dgm:prSet/>
      <dgm:spPr/>
      <dgm:t>
        <a:bodyPr/>
        <a:lstStyle/>
        <a:p>
          <a:endParaRPr lang="ru-RU"/>
        </a:p>
      </dgm:t>
    </dgm:pt>
    <dgm:pt modelId="{2F5F2440-107F-4C6F-B431-1FAEFEEB831F}" type="sibTrans" cxnId="{FF812B36-14CE-4E48-BDF7-8F9243503C9A}">
      <dgm:prSet/>
      <dgm:spPr/>
      <dgm:t>
        <a:bodyPr/>
        <a:lstStyle/>
        <a:p>
          <a:endParaRPr lang="ru-RU"/>
        </a:p>
      </dgm:t>
    </dgm:pt>
    <dgm:pt modelId="{A7B4609D-3668-4AC9-97EE-4EE3FC3331CE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tx1"/>
              </a:solidFill>
            </a:rPr>
            <a:t>Обеспечить материально-техническое оснащение </a:t>
          </a:r>
          <a:endParaRPr lang="ru-RU" sz="1700" b="1" dirty="0">
            <a:solidFill>
              <a:schemeClr val="tx1"/>
            </a:solidFill>
          </a:endParaRPr>
        </a:p>
      </dgm:t>
    </dgm:pt>
    <dgm:pt modelId="{1652B960-5483-495E-9F4B-452C82E047FA}" type="parTrans" cxnId="{D1866343-4CC9-4C41-B65B-E20F05C329FD}">
      <dgm:prSet/>
      <dgm:spPr/>
      <dgm:t>
        <a:bodyPr/>
        <a:lstStyle/>
        <a:p>
          <a:endParaRPr lang="ru-RU"/>
        </a:p>
      </dgm:t>
    </dgm:pt>
    <dgm:pt modelId="{A867CB37-36D2-46D1-B40C-B54B2B01B57F}" type="sibTrans" cxnId="{D1866343-4CC9-4C41-B65B-E20F05C329FD}">
      <dgm:prSet/>
      <dgm:spPr/>
      <dgm:t>
        <a:bodyPr/>
        <a:lstStyle/>
        <a:p>
          <a:endParaRPr lang="ru-RU"/>
        </a:p>
      </dgm:t>
    </dgm:pt>
    <dgm:pt modelId="{4800B8B6-6979-42E8-B168-D051BB83578A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tx1"/>
              </a:solidFill>
            </a:rPr>
            <a:t>Разработать и организовать профильные пробы и сетевые образовательные события технической направленности для обучающихся школ </a:t>
          </a:r>
          <a:r>
            <a:rPr lang="ru-RU" sz="1700" b="1" dirty="0" smtClean="0">
              <a:solidFill>
                <a:schemeClr val="tx1"/>
              </a:solidFill>
            </a:rPr>
            <a:t>района и  края</a:t>
          </a:r>
          <a:endParaRPr lang="ru-RU" sz="1700" b="1" dirty="0">
            <a:solidFill>
              <a:schemeClr val="tx1"/>
            </a:solidFill>
          </a:endParaRPr>
        </a:p>
      </dgm:t>
    </dgm:pt>
    <dgm:pt modelId="{B033B42A-A50C-4575-A95E-D86AFE2A84D0}" type="parTrans" cxnId="{CBEC75E0-8695-4013-BDF7-35317FEFBEB7}">
      <dgm:prSet/>
      <dgm:spPr/>
      <dgm:t>
        <a:bodyPr/>
        <a:lstStyle/>
        <a:p>
          <a:endParaRPr lang="ru-RU"/>
        </a:p>
      </dgm:t>
    </dgm:pt>
    <dgm:pt modelId="{CA63B8B9-E72D-4C9C-9E74-AE81576E7061}" type="sibTrans" cxnId="{CBEC75E0-8695-4013-BDF7-35317FEFBEB7}">
      <dgm:prSet/>
      <dgm:spPr/>
      <dgm:t>
        <a:bodyPr/>
        <a:lstStyle/>
        <a:p>
          <a:endParaRPr lang="ru-RU"/>
        </a:p>
      </dgm:t>
    </dgm:pt>
    <dgm:pt modelId="{E29EC874-C147-4B5E-ACC1-CC390260F474}" type="pres">
      <dgm:prSet presAssocID="{4D9DA3C8-0F14-4D35-9A8A-C3F08A795A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BC59AF-0384-4B11-9620-C85213EB3515}" type="pres">
      <dgm:prSet presAssocID="{189A1218-C8AE-4102-9DFF-7B97A109590A}" presName="centerShape" presStyleLbl="node0" presStyleIdx="0" presStyleCnt="1" custLinFactNeighborX="2880" custLinFactNeighborY="-436"/>
      <dgm:spPr/>
      <dgm:t>
        <a:bodyPr/>
        <a:lstStyle/>
        <a:p>
          <a:endParaRPr lang="ru-RU"/>
        </a:p>
      </dgm:t>
    </dgm:pt>
    <dgm:pt modelId="{C9EB2303-A31D-4C70-B81F-B5207EECF771}" type="pres">
      <dgm:prSet presAssocID="{C998CBE5-22B9-45BC-9752-FB22E99C444A}" presName="node" presStyleLbl="node1" presStyleIdx="0" presStyleCnt="4" custScaleX="137547" custScaleY="125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9D47F-DFA6-4181-98F5-DF7609BA0BDE}" type="pres">
      <dgm:prSet presAssocID="{C998CBE5-22B9-45BC-9752-FB22E99C444A}" presName="dummy" presStyleCnt="0"/>
      <dgm:spPr/>
    </dgm:pt>
    <dgm:pt modelId="{E2093612-25EF-4D30-930C-933FCF1D8446}" type="pres">
      <dgm:prSet presAssocID="{041AE2FC-2068-44CC-A649-5B01C22457D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8E7C2CF-674C-4ED6-B2B2-86C3E7F59E25}" type="pres">
      <dgm:prSet presAssocID="{F2A61EE5-E42A-4054-92E8-1CD294C1D2B3}" presName="node" presStyleLbl="node1" presStyleIdx="1" presStyleCnt="4" custScaleX="183136" custScaleY="173340" custRadScaleRad="130242" custRadScaleInc="-10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0FDE2-0768-4298-8E27-0E9222A3FF67}" type="pres">
      <dgm:prSet presAssocID="{F2A61EE5-E42A-4054-92E8-1CD294C1D2B3}" presName="dummy" presStyleCnt="0"/>
      <dgm:spPr/>
    </dgm:pt>
    <dgm:pt modelId="{5E08E819-4A0B-455A-93D5-2FDEA00E3DD4}" type="pres">
      <dgm:prSet presAssocID="{2F5F2440-107F-4C6F-B431-1FAEFEEB831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5BDFEDC-7C74-4795-86A8-A3B3E4E03CB0}" type="pres">
      <dgm:prSet presAssocID="{A7B4609D-3668-4AC9-97EE-4EE3FC3331CE}" presName="node" presStyleLbl="node1" presStyleIdx="2" presStyleCnt="4" custScaleX="146421" custScaleY="136877" custRadScaleRad="98540" custRadScaleInc="-19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67EE3-6E1F-49ED-A957-B3C70244A160}" type="pres">
      <dgm:prSet presAssocID="{A7B4609D-3668-4AC9-97EE-4EE3FC3331CE}" presName="dummy" presStyleCnt="0"/>
      <dgm:spPr/>
    </dgm:pt>
    <dgm:pt modelId="{7C37425B-0583-41E3-ACF7-A5C6A71CF31B}" type="pres">
      <dgm:prSet presAssocID="{A867CB37-36D2-46D1-B40C-B54B2B01B57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1E3325B-DE16-457A-9A8E-526C516861F3}" type="pres">
      <dgm:prSet presAssocID="{4800B8B6-6979-42E8-B168-D051BB83578A}" presName="node" presStyleLbl="node1" presStyleIdx="3" presStyleCnt="4" custScaleX="211250" custScaleY="194350" custRadScaleRad="127056" custRadScaleInc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B8129-98A8-46D0-A366-B2020CFCA843}" type="pres">
      <dgm:prSet presAssocID="{4800B8B6-6979-42E8-B168-D051BB83578A}" presName="dummy" presStyleCnt="0"/>
      <dgm:spPr/>
    </dgm:pt>
    <dgm:pt modelId="{141A56C2-87E9-4B8E-98EA-CBE886D3C8B6}" type="pres">
      <dgm:prSet presAssocID="{CA63B8B9-E72D-4C9C-9E74-AE81576E7061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D8623669-59C5-4E10-8610-63A502F453D1}" type="presOf" srcId="{F2A61EE5-E42A-4054-92E8-1CD294C1D2B3}" destId="{18E7C2CF-674C-4ED6-B2B2-86C3E7F59E25}" srcOrd="0" destOrd="0" presId="urn:microsoft.com/office/officeart/2005/8/layout/radial6"/>
    <dgm:cxn modelId="{B43CE731-390C-4BF3-8186-86066277CCD5}" type="presOf" srcId="{A7B4609D-3668-4AC9-97EE-4EE3FC3331CE}" destId="{E5BDFEDC-7C74-4795-86A8-A3B3E4E03CB0}" srcOrd="0" destOrd="0" presId="urn:microsoft.com/office/officeart/2005/8/layout/radial6"/>
    <dgm:cxn modelId="{4D0875A7-4087-46CF-964E-E341A4FE12FA}" type="presOf" srcId="{2F5F2440-107F-4C6F-B431-1FAEFEEB831F}" destId="{5E08E819-4A0B-455A-93D5-2FDEA00E3DD4}" srcOrd="0" destOrd="0" presId="urn:microsoft.com/office/officeart/2005/8/layout/radial6"/>
    <dgm:cxn modelId="{D1866343-4CC9-4C41-B65B-E20F05C329FD}" srcId="{189A1218-C8AE-4102-9DFF-7B97A109590A}" destId="{A7B4609D-3668-4AC9-97EE-4EE3FC3331CE}" srcOrd="2" destOrd="0" parTransId="{1652B960-5483-495E-9F4B-452C82E047FA}" sibTransId="{A867CB37-36D2-46D1-B40C-B54B2B01B57F}"/>
    <dgm:cxn modelId="{1C3F18C4-98D1-4F0E-ABFA-9C90B52C3D88}" type="presOf" srcId="{041AE2FC-2068-44CC-A649-5B01C22457D2}" destId="{E2093612-25EF-4D30-930C-933FCF1D8446}" srcOrd="0" destOrd="0" presId="urn:microsoft.com/office/officeart/2005/8/layout/radial6"/>
    <dgm:cxn modelId="{C021DDCA-5B8F-4854-AB58-C7734AC163D5}" type="presOf" srcId="{189A1218-C8AE-4102-9DFF-7B97A109590A}" destId="{05BC59AF-0384-4B11-9620-C85213EB3515}" srcOrd="0" destOrd="0" presId="urn:microsoft.com/office/officeart/2005/8/layout/radial6"/>
    <dgm:cxn modelId="{1CA5A54A-2CB2-4F12-97F4-6DE0D7FBD7FF}" type="presOf" srcId="{CA63B8B9-E72D-4C9C-9E74-AE81576E7061}" destId="{141A56C2-87E9-4B8E-98EA-CBE886D3C8B6}" srcOrd="0" destOrd="0" presId="urn:microsoft.com/office/officeart/2005/8/layout/radial6"/>
    <dgm:cxn modelId="{D2075DEE-5549-4B40-9CBA-D526BEADD5DE}" type="presOf" srcId="{A867CB37-36D2-46D1-B40C-B54B2B01B57F}" destId="{7C37425B-0583-41E3-ACF7-A5C6A71CF31B}" srcOrd="0" destOrd="0" presId="urn:microsoft.com/office/officeart/2005/8/layout/radial6"/>
    <dgm:cxn modelId="{34BCC782-69E6-490B-A545-ABE6C459A710}" srcId="{189A1218-C8AE-4102-9DFF-7B97A109590A}" destId="{C998CBE5-22B9-45BC-9752-FB22E99C444A}" srcOrd="0" destOrd="0" parTransId="{892A490B-EE03-49C0-9A6E-3AEEE883E9FB}" sibTransId="{041AE2FC-2068-44CC-A649-5B01C22457D2}"/>
    <dgm:cxn modelId="{6CC528D3-FBFF-4615-BA84-1EC432407781}" type="presOf" srcId="{4800B8B6-6979-42E8-B168-D051BB83578A}" destId="{91E3325B-DE16-457A-9A8E-526C516861F3}" srcOrd="0" destOrd="0" presId="urn:microsoft.com/office/officeart/2005/8/layout/radial6"/>
    <dgm:cxn modelId="{C0EFD0A4-DDF3-4358-B252-09CAE0975C0C}" srcId="{4D9DA3C8-0F14-4D35-9A8A-C3F08A795A34}" destId="{189A1218-C8AE-4102-9DFF-7B97A109590A}" srcOrd="0" destOrd="0" parTransId="{04DA4FF8-2691-41E2-9868-EC936481B678}" sibTransId="{C24A7257-BFAF-4DFB-BA6C-9B1157D4AC36}"/>
    <dgm:cxn modelId="{CBEC75E0-8695-4013-BDF7-35317FEFBEB7}" srcId="{189A1218-C8AE-4102-9DFF-7B97A109590A}" destId="{4800B8B6-6979-42E8-B168-D051BB83578A}" srcOrd="3" destOrd="0" parTransId="{B033B42A-A50C-4575-A95E-D86AFE2A84D0}" sibTransId="{CA63B8B9-E72D-4C9C-9E74-AE81576E7061}"/>
    <dgm:cxn modelId="{EFA5B3E2-9504-4C00-9EE2-D19D398E945B}" type="presOf" srcId="{C998CBE5-22B9-45BC-9752-FB22E99C444A}" destId="{C9EB2303-A31D-4C70-B81F-B5207EECF771}" srcOrd="0" destOrd="0" presId="urn:microsoft.com/office/officeart/2005/8/layout/radial6"/>
    <dgm:cxn modelId="{FF812B36-14CE-4E48-BDF7-8F9243503C9A}" srcId="{189A1218-C8AE-4102-9DFF-7B97A109590A}" destId="{F2A61EE5-E42A-4054-92E8-1CD294C1D2B3}" srcOrd="1" destOrd="0" parTransId="{A4E86B45-B0E9-47FB-BA1C-5C16114343DF}" sibTransId="{2F5F2440-107F-4C6F-B431-1FAEFEEB831F}"/>
    <dgm:cxn modelId="{222C4C75-B989-4BEA-B0BA-3ABBADC704E4}" type="presOf" srcId="{4D9DA3C8-0F14-4D35-9A8A-C3F08A795A34}" destId="{E29EC874-C147-4B5E-ACC1-CC390260F474}" srcOrd="0" destOrd="0" presId="urn:microsoft.com/office/officeart/2005/8/layout/radial6"/>
    <dgm:cxn modelId="{6CB38EBD-4337-4A17-87F8-3D537B43B5A5}" type="presParOf" srcId="{E29EC874-C147-4B5E-ACC1-CC390260F474}" destId="{05BC59AF-0384-4B11-9620-C85213EB3515}" srcOrd="0" destOrd="0" presId="urn:microsoft.com/office/officeart/2005/8/layout/radial6"/>
    <dgm:cxn modelId="{9F0CA495-2AE6-407E-82F7-05EF6F3D1978}" type="presParOf" srcId="{E29EC874-C147-4B5E-ACC1-CC390260F474}" destId="{C9EB2303-A31D-4C70-B81F-B5207EECF771}" srcOrd="1" destOrd="0" presId="urn:microsoft.com/office/officeart/2005/8/layout/radial6"/>
    <dgm:cxn modelId="{287DCA8E-6ACF-45FF-98A4-AE6E0EA4AD83}" type="presParOf" srcId="{E29EC874-C147-4B5E-ACC1-CC390260F474}" destId="{EEC9D47F-DFA6-4181-98F5-DF7609BA0BDE}" srcOrd="2" destOrd="0" presId="urn:microsoft.com/office/officeart/2005/8/layout/radial6"/>
    <dgm:cxn modelId="{96A3849D-CAA1-419A-A504-5F3B80986523}" type="presParOf" srcId="{E29EC874-C147-4B5E-ACC1-CC390260F474}" destId="{E2093612-25EF-4D30-930C-933FCF1D8446}" srcOrd="3" destOrd="0" presId="urn:microsoft.com/office/officeart/2005/8/layout/radial6"/>
    <dgm:cxn modelId="{CD519379-3B27-43B3-B45E-ABC5FB02F07F}" type="presParOf" srcId="{E29EC874-C147-4B5E-ACC1-CC390260F474}" destId="{18E7C2CF-674C-4ED6-B2B2-86C3E7F59E25}" srcOrd="4" destOrd="0" presId="urn:microsoft.com/office/officeart/2005/8/layout/radial6"/>
    <dgm:cxn modelId="{2BAA31FB-6C09-4248-8A54-33283CC6925B}" type="presParOf" srcId="{E29EC874-C147-4B5E-ACC1-CC390260F474}" destId="{1010FDE2-0768-4298-8E27-0E9222A3FF67}" srcOrd="5" destOrd="0" presId="urn:microsoft.com/office/officeart/2005/8/layout/radial6"/>
    <dgm:cxn modelId="{B953C928-7BE8-4CFD-A1BE-156BB4A7F3D0}" type="presParOf" srcId="{E29EC874-C147-4B5E-ACC1-CC390260F474}" destId="{5E08E819-4A0B-455A-93D5-2FDEA00E3DD4}" srcOrd="6" destOrd="0" presId="urn:microsoft.com/office/officeart/2005/8/layout/radial6"/>
    <dgm:cxn modelId="{3112BC47-0659-4F34-BCB2-E1E2AC422986}" type="presParOf" srcId="{E29EC874-C147-4B5E-ACC1-CC390260F474}" destId="{E5BDFEDC-7C74-4795-86A8-A3B3E4E03CB0}" srcOrd="7" destOrd="0" presId="urn:microsoft.com/office/officeart/2005/8/layout/radial6"/>
    <dgm:cxn modelId="{FF5B5D5C-067C-4FEF-B3E4-0AFCAABF5249}" type="presParOf" srcId="{E29EC874-C147-4B5E-ACC1-CC390260F474}" destId="{0F567EE3-6E1F-49ED-A957-B3C70244A160}" srcOrd="8" destOrd="0" presId="urn:microsoft.com/office/officeart/2005/8/layout/radial6"/>
    <dgm:cxn modelId="{5F7F97CF-8D4D-4C18-B7DC-0562DC1D6875}" type="presParOf" srcId="{E29EC874-C147-4B5E-ACC1-CC390260F474}" destId="{7C37425B-0583-41E3-ACF7-A5C6A71CF31B}" srcOrd="9" destOrd="0" presId="urn:microsoft.com/office/officeart/2005/8/layout/radial6"/>
    <dgm:cxn modelId="{D5C80431-F8A6-47F1-A8B0-7F7DF551D3C1}" type="presParOf" srcId="{E29EC874-C147-4B5E-ACC1-CC390260F474}" destId="{91E3325B-DE16-457A-9A8E-526C516861F3}" srcOrd="10" destOrd="0" presId="urn:microsoft.com/office/officeart/2005/8/layout/radial6"/>
    <dgm:cxn modelId="{DC4E994C-1920-467E-A9F3-07EC4EFF81DD}" type="presParOf" srcId="{E29EC874-C147-4B5E-ACC1-CC390260F474}" destId="{50BB8129-98A8-46D0-A366-B2020CFCA843}" srcOrd="11" destOrd="0" presId="urn:microsoft.com/office/officeart/2005/8/layout/radial6"/>
    <dgm:cxn modelId="{5DD59712-E019-4C27-8F32-29BEB56D9059}" type="presParOf" srcId="{E29EC874-C147-4B5E-ACC1-CC390260F474}" destId="{141A56C2-87E9-4B8E-98EA-CBE886D3C8B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AEA704-4358-4395-AF63-056DCDED135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C5B819-D235-4741-9589-84E0ECFF385D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ru-RU" sz="1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Технопарк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47A045-468D-48C3-B6F9-10C8F6206965}" type="parTrans" cxnId="{49DA868B-99ED-4BF7-9F84-5BDFE0BAC122}">
      <dgm:prSet/>
      <dgm:spPr/>
      <dgm:t>
        <a:bodyPr/>
        <a:lstStyle/>
        <a:p>
          <a:endParaRPr lang="ru-RU"/>
        </a:p>
      </dgm:t>
    </dgm:pt>
    <dgm:pt modelId="{D28D25AD-FE21-4C83-981A-A6EAE3FB7720}" type="sibTrans" cxnId="{49DA868B-99ED-4BF7-9F84-5BDFE0BAC122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C11D2E41-978F-4C10-9A25-DE141ADDEEA4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 -поисковый отдел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DB4857-4A8A-46DC-AD69-90F81989DD6A}" type="parTrans" cxnId="{50E553A8-78CC-42FA-8D24-4001C6A68510}">
      <dgm:prSet/>
      <dgm:spPr/>
      <dgm:t>
        <a:bodyPr/>
        <a:lstStyle/>
        <a:p>
          <a:endParaRPr lang="ru-RU"/>
        </a:p>
      </dgm:t>
    </dgm:pt>
    <dgm:pt modelId="{FDF26EB5-9172-4DE8-B205-9AC8D3F4FCD1}" type="sibTrans" cxnId="{50E553A8-78CC-42FA-8D24-4001C6A68510}">
      <dgm:prSet/>
      <dgm:spPr>
        <a:solidFill>
          <a:srgbClr val="00B0F0"/>
        </a:solidFill>
      </dgm:spPr>
      <dgm:t>
        <a:bodyPr/>
        <a:lstStyle/>
        <a:p>
          <a:endParaRPr lang="ru-RU" dirty="0"/>
        </a:p>
      </dgm:t>
    </dgm:pt>
    <dgm:pt modelId="{8D9956F1-A24E-4526-8045-D5FB13F78732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Производственно – испытательный отдел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18B2FF-8659-4B5A-BDA0-FF78EA5161FC}" type="parTrans" cxnId="{2E5C414B-C678-4C8E-9745-185F32E1291D}">
      <dgm:prSet/>
      <dgm:spPr/>
      <dgm:t>
        <a:bodyPr/>
        <a:lstStyle/>
        <a:p>
          <a:endParaRPr lang="ru-RU"/>
        </a:p>
      </dgm:t>
    </dgm:pt>
    <dgm:pt modelId="{3A45C705-9CE4-483F-8FC9-900362D5B57A}" type="sibTrans" cxnId="{2E5C414B-C678-4C8E-9745-185F32E1291D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74EAE1A5-AEE4-4A84-A2D7-F1D923C9C37A}" type="pres">
      <dgm:prSet presAssocID="{F8AEA704-4358-4395-AF63-056DCDED135D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2EB446-BFD3-419A-B1AB-656F75414818}" type="pres">
      <dgm:prSet presAssocID="{C11D2E41-978F-4C10-9A25-DE141ADDEEA4}" presName="node" presStyleLbl="node1" presStyleIdx="0" presStyleCnt="3" custScaleY="94259" custRadScaleRad="139700" custRadScaleInc="-78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2047A-33BF-4765-9C2F-B49D277900C6}" type="pres">
      <dgm:prSet presAssocID="{FDF26EB5-9172-4DE8-B205-9AC8D3F4FCD1}" presName="sibTrans" presStyleLbl="sibTrans2D1" presStyleIdx="0" presStyleCnt="3" custScaleX="71503" custLinFactNeighborX="-56701" custLinFactNeighborY="12840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44FA4125-4D9F-40D8-8D16-FF8984D94662}" type="pres">
      <dgm:prSet presAssocID="{FDF26EB5-9172-4DE8-B205-9AC8D3F4FCD1}" presName="connectorText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FF0DD190-63C4-42F3-88A9-78A070E23C67}" type="pres">
      <dgm:prSet presAssocID="{DAC5B819-D235-4741-9589-84E0ECFF385D}" presName="node" presStyleLbl="node1" presStyleIdx="1" presStyleCnt="3" custScaleX="146883" custScaleY="123897" custRadScaleRad="40747" custRadScaleInc="-122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45560-F18D-40BD-8BED-27DEF323A74E}" type="pres">
      <dgm:prSet presAssocID="{D28D25AD-FE21-4C83-981A-A6EAE3FB7720}" presName="sibTrans" presStyleLbl="sibTrans2D1" presStyleIdx="1" presStyleCnt="3" custScaleX="70628" custLinFactNeighborX="32524" custLinFactNeighborY="19099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79D177AB-01E6-469D-A327-E145051FA5C8}" type="pres">
      <dgm:prSet presAssocID="{D28D25AD-FE21-4C83-981A-A6EAE3FB772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AA08E58-DEBE-4593-9627-F90870F25015}" type="pres">
      <dgm:prSet presAssocID="{8D9956F1-A24E-4526-8045-D5FB13F78732}" presName="node" presStyleLbl="node1" presStyleIdx="2" presStyleCnt="3" custScaleY="91343" custRadScaleRad="143031" custRadScaleInc="-119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84DAD-9EEC-48A9-BA9C-D918FD2F2674}" type="pres">
      <dgm:prSet presAssocID="{3A45C705-9CE4-483F-8FC9-900362D5B57A}" presName="sibTrans" presStyleLbl="sibTrans2D1" presStyleIdx="2" presStyleCnt="3" custLinFactNeighborX="-6436" custLinFactNeighborY="-88353"/>
      <dgm:spPr/>
      <dgm:t>
        <a:bodyPr/>
        <a:lstStyle/>
        <a:p>
          <a:endParaRPr lang="ru-RU"/>
        </a:p>
      </dgm:t>
    </dgm:pt>
    <dgm:pt modelId="{5C9381ED-4BAC-416B-B12B-F509BBBC7C70}" type="pres">
      <dgm:prSet presAssocID="{3A45C705-9CE4-483F-8FC9-900362D5B57A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085B12A1-0A5F-43B6-B149-592A9991178E}" type="presOf" srcId="{FDF26EB5-9172-4DE8-B205-9AC8D3F4FCD1}" destId="{1112047A-33BF-4765-9C2F-B49D277900C6}" srcOrd="0" destOrd="0" presId="urn:microsoft.com/office/officeart/2005/8/layout/cycle7"/>
    <dgm:cxn modelId="{94392EC0-D669-413D-BEB1-6383F1F682AD}" type="presOf" srcId="{3A45C705-9CE4-483F-8FC9-900362D5B57A}" destId="{5C9381ED-4BAC-416B-B12B-F509BBBC7C70}" srcOrd="1" destOrd="0" presId="urn:microsoft.com/office/officeart/2005/8/layout/cycle7"/>
    <dgm:cxn modelId="{7793B01D-8CF5-4026-A781-58F76C97CC0E}" type="presOf" srcId="{8D9956F1-A24E-4526-8045-D5FB13F78732}" destId="{2AA08E58-DEBE-4593-9627-F90870F25015}" srcOrd="0" destOrd="0" presId="urn:microsoft.com/office/officeart/2005/8/layout/cycle7"/>
    <dgm:cxn modelId="{49DA868B-99ED-4BF7-9F84-5BDFE0BAC122}" srcId="{F8AEA704-4358-4395-AF63-056DCDED135D}" destId="{DAC5B819-D235-4741-9589-84E0ECFF385D}" srcOrd="1" destOrd="0" parTransId="{7147A045-468D-48C3-B6F9-10C8F6206965}" sibTransId="{D28D25AD-FE21-4C83-981A-A6EAE3FB7720}"/>
    <dgm:cxn modelId="{39DED10B-4A21-4AC9-B3DB-9C5D1157E4F5}" type="presOf" srcId="{D28D25AD-FE21-4C83-981A-A6EAE3FB7720}" destId="{79D177AB-01E6-469D-A327-E145051FA5C8}" srcOrd="1" destOrd="0" presId="urn:microsoft.com/office/officeart/2005/8/layout/cycle7"/>
    <dgm:cxn modelId="{24B078CB-EFEE-49EC-A169-CB3018385BF6}" type="presOf" srcId="{F8AEA704-4358-4395-AF63-056DCDED135D}" destId="{74EAE1A5-AEE4-4A84-A2D7-F1D923C9C37A}" srcOrd="0" destOrd="0" presId="urn:microsoft.com/office/officeart/2005/8/layout/cycle7"/>
    <dgm:cxn modelId="{50E553A8-78CC-42FA-8D24-4001C6A68510}" srcId="{F8AEA704-4358-4395-AF63-056DCDED135D}" destId="{C11D2E41-978F-4C10-9A25-DE141ADDEEA4}" srcOrd="0" destOrd="0" parTransId="{85DB4857-4A8A-46DC-AD69-90F81989DD6A}" sibTransId="{FDF26EB5-9172-4DE8-B205-9AC8D3F4FCD1}"/>
    <dgm:cxn modelId="{3A507B90-1F2B-4A1E-9365-6BCD03CA866C}" type="presOf" srcId="{DAC5B819-D235-4741-9589-84E0ECFF385D}" destId="{FF0DD190-63C4-42F3-88A9-78A070E23C67}" srcOrd="0" destOrd="0" presId="urn:microsoft.com/office/officeart/2005/8/layout/cycle7"/>
    <dgm:cxn modelId="{A2C13C60-9691-41E8-9D88-9BA53060325C}" type="presOf" srcId="{D28D25AD-FE21-4C83-981A-A6EAE3FB7720}" destId="{B9445560-F18D-40BD-8BED-27DEF323A74E}" srcOrd="0" destOrd="0" presId="urn:microsoft.com/office/officeart/2005/8/layout/cycle7"/>
    <dgm:cxn modelId="{160E2387-34AF-4C42-B18C-421107FE704E}" type="presOf" srcId="{C11D2E41-978F-4C10-9A25-DE141ADDEEA4}" destId="{9D2EB446-BFD3-419A-B1AB-656F75414818}" srcOrd="0" destOrd="0" presId="urn:microsoft.com/office/officeart/2005/8/layout/cycle7"/>
    <dgm:cxn modelId="{2E5C414B-C678-4C8E-9745-185F32E1291D}" srcId="{F8AEA704-4358-4395-AF63-056DCDED135D}" destId="{8D9956F1-A24E-4526-8045-D5FB13F78732}" srcOrd="2" destOrd="0" parTransId="{9018B2FF-8659-4B5A-BDA0-FF78EA5161FC}" sibTransId="{3A45C705-9CE4-483F-8FC9-900362D5B57A}"/>
    <dgm:cxn modelId="{972673AF-9DE3-4FFA-BA47-0076633BC110}" type="presOf" srcId="{FDF26EB5-9172-4DE8-B205-9AC8D3F4FCD1}" destId="{44FA4125-4D9F-40D8-8D16-FF8984D94662}" srcOrd="1" destOrd="0" presId="urn:microsoft.com/office/officeart/2005/8/layout/cycle7"/>
    <dgm:cxn modelId="{377A08C6-1B15-4C6A-B990-19F23F0CBD46}" type="presOf" srcId="{3A45C705-9CE4-483F-8FC9-900362D5B57A}" destId="{71484DAD-9EEC-48A9-BA9C-D918FD2F2674}" srcOrd="0" destOrd="0" presId="urn:microsoft.com/office/officeart/2005/8/layout/cycle7"/>
    <dgm:cxn modelId="{B87037B8-7F32-4BB4-9C8A-83E5E955D07A}" type="presParOf" srcId="{74EAE1A5-AEE4-4A84-A2D7-F1D923C9C37A}" destId="{9D2EB446-BFD3-419A-B1AB-656F75414818}" srcOrd="0" destOrd="0" presId="urn:microsoft.com/office/officeart/2005/8/layout/cycle7"/>
    <dgm:cxn modelId="{2C9BD6BF-4FDD-4883-975B-69B8A6B6C587}" type="presParOf" srcId="{74EAE1A5-AEE4-4A84-A2D7-F1D923C9C37A}" destId="{1112047A-33BF-4765-9C2F-B49D277900C6}" srcOrd="1" destOrd="0" presId="urn:microsoft.com/office/officeart/2005/8/layout/cycle7"/>
    <dgm:cxn modelId="{926EBCEE-671D-41A7-A82F-ACC03789C927}" type="presParOf" srcId="{1112047A-33BF-4765-9C2F-B49D277900C6}" destId="{44FA4125-4D9F-40D8-8D16-FF8984D94662}" srcOrd="0" destOrd="0" presId="urn:microsoft.com/office/officeart/2005/8/layout/cycle7"/>
    <dgm:cxn modelId="{E7DB54AC-E3E2-4CE7-A061-5B6F5A542D34}" type="presParOf" srcId="{74EAE1A5-AEE4-4A84-A2D7-F1D923C9C37A}" destId="{FF0DD190-63C4-42F3-88A9-78A070E23C67}" srcOrd="2" destOrd="0" presId="urn:microsoft.com/office/officeart/2005/8/layout/cycle7"/>
    <dgm:cxn modelId="{08BE9F5D-78DB-4770-92BB-21E225D0BCB9}" type="presParOf" srcId="{74EAE1A5-AEE4-4A84-A2D7-F1D923C9C37A}" destId="{B9445560-F18D-40BD-8BED-27DEF323A74E}" srcOrd="3" destOrd="0" presId="urn:microsoft.com/office/officeart/2005/8/layout/cycle7"/>
    <dgm:cxn modelId="{713B513B-81D3-4B64-B829-ACDB2EEB38F8}" type="presParOf" srcId="{B9445560-F18D-40BD-8BED-27DEF323A74E}" destId="{79D177AB-01E6-469D-A327-E145051FA5C8}" srcOrd="0" destOrd="0" presId="urn:microsoft.com/office/officeart/2005/8/layout/cycle7"/>
    <dgm:cxn modelId="{35CD2B2D-B77E-42A0-A431-05FA0E52FFD0}" type="presParOf" srcId="{74EAE1A5-AEE4-4A84-A2D7-F1D923C9C37A}" destId="{2AA08E58-DEBE-4593-9627-F90870F25015}" srcOrd="4" destOrd="0" presId="urn:microsoft.com/office/officeart/2005/8/layout/cycle7"/>
    <dgm:cxn modelId="{EDC6217E-58C6-4262-901A-F75CE03E97DB}" type="presParOf" srcId="{74EAE1A5-AEE4-4A84-A2D7-F1D923C9C37A}" destId="{71484DAD-9EEC-48A9-BA9C-D918FD2F2674}" srcOrd="5" destOrd="0" presId="urn:microsoft.com/office/officeart/2005/8/layout/cycle7"/>
    <dgm:cxn modelId="{06D51B0F-B0AB-4FD2-B2DE-E6B9A7C3C022}" type="presParOf" srcId="{71484DAD-9EEC-48A9-BA9C-D918FD2F2674}" destId="{5C9381ED-4BAC-416B-B12B-F509BBBC7C7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7FDC42-91BA-4C07-BDC3-464577576B77}">
      <dsp:nvSpPr>
        <dsp:cNvPr id="0" name=""/>
        <dsp:cNvSpPr/>
      </dsp:nvSpPr>
      <dsp:spPr>
        <a:xfrm>
          <a:off x="1279345" y="593285"/>
          <a:ext cx="4928528" cy="4928528"/>
        </a:xfrm>
        <a:prstGeom prst="blockArc">
          <a:avLst>
            <a:gd name="adj1" fmla="val 13114286"/>
            <a:gd name="adj2" fmla="val 16200000"/>
            <a:gd name="adj3" fmla="val 390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A84A27B-94D7-4221-A5E9-2DD55E6388DB}">
      <dsp:nvSpPr>
        <dsp:cNvPr id="0" name=""/>
        <dsp:cNvSpPr/>
      </dsp:nvSpPr>
      <dsp:spPr>
        <a:xfrm>
          <a:off x="1361340" y="484292"/>
          <a:ext cx="4928528" cy="4928528"/>
        </a:xfrm>
        <a:prstGeom prst="blockArc">
          <a:avLst>
            <a:gd name="adj1" fmla="val 9543988"/>
            <a:gd name="adj2" fmla="val 12920203"/>
            <a:gd name="adj3" fmla="val 390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5E7F75-BE4C-4714-A94C-43F1D57F4559}">
      <dsp:nvSpPr>
        <dsp:cNvPr id="0" name=""/>
        <dsp:cNvSpPr/>
      </dsp:nvSpPr>
      <dsp:spPr>
        <a:xfrm>
          <a:off x="1393808" y="574490"/>
          <a:ext cx="4928528" cy="4928528"/>
        </a:xfrm>
        <a:prstGeom prst="blockArc">
          <a:avLst>
            <a:gd name="adj1" fmla="val 6872064"/>
            <a:gd name="adj2" fmla="val 9680392"/>
            <a:gd name="adj3" fmla="val 390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026057-1979-4BA6-9563-AC93C285A3CC}">
      <dsp:nvSpPr>
        <dsp:cNvPr id="0" name=""/>
        <dsp:cNvSpPr/>
      </dsp:nvSpPr>
      <dsp:spPr>
        <a:xfrm>
          <a:off x="1356437" y="557813"/>
          <a:ext cx="4928528" cy="4928528"/>
        </a:xfrm>
        <a:prstGeom prst="blockArc">
          <a:avLst>
            <a:gd name="adj1" fmla="val 3977889"/>
            <a:gd name="adj2" fmla="val 6813837"/>
            <a:gd name="adj3" fmla="val 390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269A12-A052-4CA5-98EB-C38D68857102}">
      <dsp:nvSpPr>
        <dsp:cNvPr id="0" name=""/>
        <dsp:cNvSpPr/>
      </dsp:nvSpPr>
      <dsp:spPr>
        <a:xfrm>
          <a:off x="1140416" y="697054"/>
          <a:ext cx="4928528" cy="4928528"/>
        </a:xfrm>
        <a:prstGeom prst="blockArc">
          <a:avLst>
            <a:gd name="adj1" fmla="val 621812"/>
            <a:gd name="adj2" fmla="val 3534407"/>
            <a:gd name="adj3" fmla="val 390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D7C349-81FC-448D-BE0A-719DAFD3451A}">
      <dsp:nvSpPr>
        <dsp:cNvPr id="0" name=""/>
        <dsp:cNvSpPr/>
      </dsp:nvSpPr>
      <dsp:spPr>
        <a:xfrm>
          <a:off x="1150339" y="415503"/>
          <a:ext cx="4928528" cy="4928528"/>
        </a:xfrm>
        <a:prstGeom prst="blockArc">
          <a:avLst>
            <a:gd name="adj1" fmla="val 19598350"/>
            <a:gd name="adj2" fmla="val 1040660"/>
            <a:gd name="adj3" fmla="val 390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976885-C716-4AEA-8649-A5430609F63B}">
      <dsp:nvSpPr>
        <dsp:cNvPr id="0" name=""/>
        <dsp:cNvSpPr/>
      </dsp:nvSpPr>
      <dsp:spPr>
        <a:xfrm>
          <a:off x="1279345" y="593285"/>
          <a:ext cx="4928528" cy="4928528"/>
        </a:xfrm>
        <a:prstGeom prst="blockArc">
          <a:avLst>
            <a:gd name="adj1" fmla="val 16200000"/>
            <a:gd name="adj2" fmla="val 19285714"/>
            <a:gd name="adj3" fmla="val 390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4BB171-DB56-4C13-B546-74792F77AF1E}">
      <dsp:nvSpPr>
        <dsp:cNvPr id="0" name=""/>
        <dsp:cNvSpPr/>
      </dsp:nvSpPr>
      <dsp:spPr>
        <a:xfrm>
          <a:off x="2789581" y="2103520"/>
          <a:ext cx="1908057" cy="1908057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Инженерная культура – личностное образование</a:t>
          </a:r>
          <a:endParaRPr lang="ru-RU" sz="1800" b="1" kern="1200" dirty="0"/>
        </a:p>
      </dsp:txBody>
      <dsp:txXfrm>
        <a:off x="2789581" y="2103520"/>
        <a:ext cx="1908057" cy="1908057"/>
      </dsp:txXfrm>
    </dsp:sp>
    <dsp:sp modelId="{8BB7802A-5E47-45BF-B26E-F09E79D0012F}">
      <dsp:nvSpPr>
        <dsp:cNvPr id="0" name=""/>
        <dsp:cNvSpPr/>
      </dsp:nvSpPr>
      <dsp:spPr>
        <a:xfrm>
          <a:off x="2947140" y="-72464"/>
          <a:ext cx="1592937" cy="14276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Технологический компонент</a:t>
          </a:r>
          <a:endParaRPr lang="ru-RU" sz="1200" b="1" kern="1200" dirty="0"/>
        </a:p>
      </dsp:txBody>
      <dsp:txXfrm>
        <a:off x="2947140" y="-72464"/>
        <a:ext cx="1592937" cy="1427665"/>
      </dsp:txXfrm>
    </dsp:sp>
    <dsp:sp modelId="{E5611D5F-1FA7-4939-A380-F6BD6B4FC385}">
      <dsp:nvSpPr>
        <dsp:cNvPr id="0" name=""/>
        <dsp:cNvSpPr/>
      </dsp:nvSpPr>
      <dsp:spPr>
        <a:xfrm>
          <a:off x="4724968" y="706780"/>
          <a:ext cx="1815375" cy="16886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Графический компонент</a:t>
          </a:r>
          <a:endParaRPr lang="ru-RU" sz="1200" b="1" kern="1200" dirty="0"/>
        </a:p>
      </dsp:txBody>
      <dsp:txXfrm>
        <a:off x="4724968" y="706780"/>
        <a:ext cx="1815375" cy="1688609"/>
      </dsp:txXfrm>
    </dsp:sp>
    <dsp:sp modelId="{1BE210E4-925F-499B-A598-74BDBC6CAA05}">
      <dsp:nvSpPr>
        <dsp:cNvPr id="0" name=""/>
        <dsp:cNvSpPr/>
      </dsp:nvSpPr>
      <dsp:spPr>
        <a:xfrm>
          <a:off x="5158625" y="2875913"/>
          <a:ext cx="1524592" cy="14483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Проектный компонент</a:t>
          </a:r>
          <a:endParaRPr lang="ru-RU" sz="1200" b="1" kern="1200" dirty="0"/>
        </a:p>
      </dsp:txBody>
      <dsp:txXfrm>
        <a:off x="5158625" y="2875913"/>
        <a:ext cx="1524592" cy="1448301"/>
      </dsp:txXfrm>
    </dsp:sp>
    <dsp:sp modelId="{C6348A05-07A9-4082-A7C4-AB6B76DF8808}">
      <dsp:nvSpPr>
        <dsp:cNvPr id="0" name=""/>
        <dsp:cNvSpPr/>
      </dsp:nvSpPr>
      <dsp:spPr>
        <a:xfrm>
          <a:off x="3934343" y="4467088"/>
          <a:ext cx="1715215" cy="153473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Конструкторский компонент</a:t>
          </a:r>
          <a:endParaRPr lang="ru-RU" sz="1200" b="1" kern="1200" dirty="0"/>
        </a:p>
      </dsp:txBody>
      <dsp:txXfrm>
        <a:off x="3934343" y="4467088"/>
        <a:ext cx="1715215" cy="1534730"/>
      </dsp:txXfrm>
    </dsp:sp>
    <dsp:sp modelId="{6F81F693-EA61-4E4A-9337-887EFBBBEA06}">
      <dsp:nvSpPr>
        <dsp:cNvPr id="0" name=""/>
        <dsp:cNvSpPr/>
      </dsp:nvSpPr>
      <dsp:spPr>
        <a:xfrm>
          <a:off x="2119809" y="4544215"/>
          <a:ext cx="1469938" cy="13851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Моделирующий компонент</a:t>
          </a:r>
          <a:endParaRPr lang="ru-RU" sz="1200" b="1" kern="1200" dirty="0"/>
        </a:p>
      </dsp:txBody>
      <dsp:txXfrm>
        <a:off x="2119809" y="4544215"/>
        <a:ext cx="1469938" cy="1385138"/>
      </dsp:txXfrm>
    </dsp:sp>
    <dsp:sp modelId="{A0529C8E-8473-4E7D-AF96-E7EE890C9B70}">
      <dsp:nvSpPr>
        <dsp:cNvPr id="0" name=""/>
        <dsp:cNvSpPr/>
      </dsp:nvSpPr>
      <dsp:spPr>
        <a:xfrm>
          <a:off x="863210" y="3051608"/>
          <a:ext cx="1411384" cy="152042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Информационный компонент</a:t>
          </a:r>
          <a:endParaRPr lang="ru-RU" sz="1200" b="1" kern="1200" dirty="0"/>
        </a:p>
      </dsp:txBody>
      <dsp:txXfrm>
        <a:off x="863210" y="3051608"/>
        <a:ext cx="1411384" cy="1520425"/>
      </dsp:txXfrm>
    </dsp:sp>
    <dsp:sp modelId="{44017A13-02F7-4976-9054-BA4607B3E1FF}">
      <dsp:nvSpPr>
        <dsp:cNvPr id="0" name=""/>
        <dsp:cNvSpPr/>
      </dsp:nvSpPr>
      <dsp:spPr>
        <a:xfrm>
          <a:off x="1077528" y="816155"/>
          <a:ext cx="1554070" cy="14698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Коммуникационный компонент</a:t>
          </a:r>
          <a:endParaRPr lang="ru-RU" sz="1200" b="1" kern="1200" dirty="0"/>
        </a:p>
      </dsp:txBody>
      <dsp:txXfrm>
        <a:off x="1077528" y="816155"/>
        <a:ext cx="1554070" cy="14698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1A56C2-87E9-4B8E-98EA-CBE886D3C8B6}">
      <dsp:nvSpPr>
        <dsp:cNvPr id="0" name=""/>
        <dsp:cNvSpPr/>
      </dsp:nvSpPr>
      <dsp:spPr>
        <a:xfrm>
          <a:off x="1644401" y="704359"/>
          <a:ext cx="4999885" cy="4999885"/>
        </a:xfrm>
        <a:prstGeom prst="blockArc">
          <a:avLst>
            <a:gd name="adj1" fmla="val 10798001"/>
            <a:gd name="adj2" fmla="val 1631791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7425B-0583-41E3-ACF7-A5C6A71CF31B}">
      <dsp:nvSpPr>
        <dsp:cNvPr id="0" name=""/>
        <dsp:cNvSpPr/>
      </dsp:nvSpPr>
      <dsp:spPr>
        <a:xfrm>
          <a:off x="1644265" y="679942"/>
          <a:ext cx="4999885" cy="4999885"/>
        </a:xfrm>
        <a:prstGeom prst="blockArc">
          <a:avLst>
            <a:gd name="adj1" fmla="val 4933237"/>
            <a:gd name="adj2" fmla="val 10763625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8E819-4A0B-455A-93D5-2FDEA00E3DD4}">
      <dsp:nvSpPr>
        <dsp:cNvPr id="0" name=""/>
        <dsp:cNvSpPr/>
      </dsp:nvSpPr>
      <dsp:spPr>
        <a:xfrm>
          <a:off x="1815146" y="662693"/>
          <a:ext cx="4999885" cy="4999885"/>
        </a:xfrm>
        <a:prstGeom prst="blockArc">
          <a:avLst>
            <a:gd name="adj1" fmla="val 21422106"/>
            <a:gd name="adj2" fmla="val 517507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93612-25EF-4D30-930C-933FCF1D8446}">
      <dsp:nvSpPr>
        <dsp:cNvPr id="0" name=""/>
        <dsp:cNvSpPr/>
      </dsp:nvSpPr>
      <dsp:spPr>
        <a:xfrm>
          <a:off x="1817647" y="704155"/>
          <a:ext cx="4999885" cy="4999885"/>
        </a:xfrm>
        <a:prstGeom prst="blockArc">
          <a:avLst>
            <a:gd name="adj1" fmla="val 16073962"/>
            <a:gd name="adj2" fmla="val 21363628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C59AF-0384-4B11-9620-C85213EB3515}">
      <dsp:nvSpPr>
        <dsp:cNvPr id="0" name=""/>
        <dsp:cNvSpPr/>
      </dsp:nvSpPr>
      <dsp:spPr>
        <a:xfrm>
          <a:off x="3217477" y="2033185"/>
          <a:ext cx="2302519" cy="23025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</a:rPr>
            <a:t>Задачи проекта</a:t>
          </a:r>
          <a:endParaRPr lang="ru-RU" sz="3400" b="1" kern="1200" dirty="0">
            <a:solidFill>
              <a:schemeClr val="tx1"/>
            </a:solidFill>
          </a:endParaRPr>
        </a:p>
      </dsp:txBody>
      <dsp:txXfrm>
        <a:off x="3217477" y="2033185"/>
        <a:ext cx="2302519" cy="2302519"/>
      </dsp:txXfrm>
    </dsp:sp>
    <dsp:sp modelId="{C9EB2303-A31D-4C70-B81F-B5207EECF771}">
      <dsp:nvSpPr>
        <dsp:cNvPr id="0" name=""/>
        <dsp:cNvSpPr/>
      </dsp:nvSpPr>
      <dsp:spPr>
        <a:xfrm>
          <a:off x="3119616" y="-249891"/>
          <a:ext cx="2216932" cy="2027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>
              <a:solidFill>
                <a:schemeClr val="tx1"/>
              </a:solidFill>
              <a:latin typeface="Calibri Light"/>
              <a:ea typeface="+mn-ea"/>
              <a:cs typeface="+mn-cs"/>
            </a:rPr>
            <a:t>Создать нормативно-методическую базу Инженерного центра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3119616" y="-249891"/>
        <a:ext cx="2216932" cy="2027421"/>
      </dsp:txXfrm>
    </dsp:sp>
    <dsp:sp modelId="{18E7C2CF-674C-4ED6-B2B2-86C3E7F59E25}">
      <dsp:nvSpPr>
        <dsp:cNvPr id="0" name=""/>
        <dsp:cNvSpPr/>
      </dsp:nvSpPr>
      <dsp:spPr>
        <a:xfrm>
          <a:off x="5277879" y="1639413"/>
          <a:ext cx="2951720" cy="2793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Разработать программу «Основы универсальных инженерных навыков»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5277879" y="1639413"/>
        <a:ext cx="2951720" cy="2793831"/>
      </dsp:txXfrm>
    </dsp:sp>
    <dsp:sp modelId="{E5BDFEDC-7C74-4795-86A8-A3B3E4E03CB0}">
      <dsp:nvSpPr>
        <dsp:cNvPr id="0" name=""/>
        <dsp:cNvSpPr/>
      </dsp:nvSpPr>
      <dsp:spPr>
        <a:xfrm>
          <a:off x="3294763" y="4496263"/>
          <a:ext cx="2359960" cy="22061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Обеспечить материально-техническое оснащение 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3294763" y="4496263"/>
        <a:ext cx="2359960" cy="2206134"/>
      </dsp:txXfrm>
    </dsp:sp>
    <dsp:sp modelId="{91E3325B-DE16-457A-9A8E-526C516861F3}">
      <dsp:nvSpPr>
        <dsp:cNvPr id="0" name=""/>
        <dsp:cNvSpPr/>
      </dsp:nvSpPr>
      <dsp:spPr>
        <a:xfrm>
          <a:off x="0" y="1639491"/>
          <a:ext cx="3404851" cy="3132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Разработать и организовать профильные пробы и сетевые образовательные события технической направленности для обучающихся школ </a:t>
          </a:r>
          <a:r>
            <a:rPr lang="ru-RU" sz="1700" b="1" kern="1200" dirty="0" smtClean="0">
              <a:solidFill>
                <a:schemeClr val="tx1"/>
              </a:solidFill>
            </a:rPr>
            <a:t>района и  края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0" y="1639491"/>
        <a:ext cx="3404851" cy="31324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2EB446-BFD3-419A-B1AB-656F75414818}">
      <dsp:nvSpPr>
        <dsp:cNvPr id="0" name=""/>
        <dsp:cNvSpPr/>
      </dsp:nvSpPr>
      <dsp:spPr>
        <a:xfrm>
          <a:off x="0" y="84244"/>
          <a:ext cx="2703908" cy="127433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 -поисковый отдел</a:t>
          </a:r>
          <a:endParaRPr lang="ru-RU" sz="2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84244"/>
        <a:ext cx="2703908" cy="1274338"/>
      </dsp:txXfrm>
    </dsp:sp>
    <dsp:sp modelId="{1112047A-33BF-4765-9C2F-B49D277900C6}">
      <dsp:nvSpPr>
        <dsp:cNvPr id="0" name=""/>
        <dsp:cNvSpPr/>
      </dsp:nvSpPr>
      <dsp:spPr>
        <a:xfrm rot="3029960">
          <a:off x="1110685" y="2183788"/>
          <a:ext cx="1231052" cy="473183"/>
        </a:xfrm>
        <a:prstGeom prst="rightArrow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3029960">
        <a:off x="1110685" y="2183788"/>
        <a:ext cx="1231052" cy="473183"/>
      </dsp:txXfrm>
    </dsp:sp>
    <dsp:sp modelId="{FF0DD190-63C4-42F3-88A9-78A070E23C67}">
      <dsp:nvSpPr>
        <dsp:cNvPr id="0" name=""/>
        <dsp:cNvSpPr/>
      </dsp:nvSpPr>
      <dsp:spPr>
        <a:xfrm>
          <a:off x="2232254" y="3360663"/>
          <a:ext cx="3971581" cy="167503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Технопарк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32254" y="3360663"/>
        <a:ext cx="3971581" cy="1675030"/>
      </dsp:txXfrm>
    </dsp:sp>
    <dsp:sp modelId="{B9445560-F18D-40BD-8BED-27DEF323A74E}">
      <dsp:nvSpPr>
        <dsp:cNvPr id="0" name=""/>
        <dsp:cNvSpPr/>
      </dsp:nvSpPr>
      <dsp:spPr>
        <a:xfrm rot="17987067">
          <a:off x="5227943" y="2203542"/>
          <a:ext cx="1215988" cy="473183"/>
        </a:xfrm>
        <a:prstGeom prst="leftArrow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7987067">
        <a:off x="5227943" y="2203542"/>
        <a:ext cx="1215988" cy="473183"/>
      </dsp:txXfrm>
    </dsp:sp>
    <dsp:sp modelId="{2AA08E58-DEBE-4593-9627-F90870F25015}">
      <dsp:nvSpPr>
        <dsp:cNvPr id="0" name=""/>
        <dsp:cNvSpPr/>
      </dsp:nvSpPr>
      <dsp:spPr>
        <a:xfrm>
          <a:off x="4856008" y="103943"/>
          <a:ext cx="2703908" cy="123491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Производственно – испытательный отдел</a:t>
          </a:r>
          <a:endParaRPr lang="ru-RU" sz="2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56008" y="103943"/>
        <a:ext cx="2703908" cy="1234915"/>
      </dsp:txXfrm>
    </dsp:sp>
    <dsp:sp modelId="{71484DAD-9EEC-48A9-BA9C-D918FD2F2674}">
      <dsp:nvSpPr>
        <dsp:cNvPr id="0" name=""/>
        <dsp:cNvSpPr/>
      </dsp:nvSpPr>
      <dsp:spPr>
        <a:xfrm rot="10799991">
          <a:off x="2808310" y="66743"/>
          <a:ext cx="1721680" cy="473183"/>
        </a:xfrm>
        <a:prstGeom prst="left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799991">
        <a:off x="2808310" y="66743"/>
        <a:ext cx="1721680" cy="473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69019-688C-4463-9C19-1A4667F93A14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8A6B3-3466-4536-BCCC-3CC058F61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3011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1054E-C113-452F-9AEE-100A66C9063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BEC46-C5E2-4B00-93FD-EF82F4284C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537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5D89C-B26F-4732-8D52-7E5BB496F92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738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762760-7462-4899-8B44-FF61F5CBFC9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664D2-1BD0-4A61-B152-7B31CC6A85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416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FBC1B-F90D-4884-AF3C-36A573F9AEAC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948F9-966D-4B85-91B5-EB2161AA4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146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1F821E-54B4-4548-BC11-6F602210766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F0BB5-9D93-48C2-824D-82144272B7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2627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0B916-3995-4F66-8077-5414E1552FD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37D55-46E1-4C6C-A1CF-9F94FD8073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046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2B33E-A7A8-4FB0-B759-64CC55F5EDF9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03110-3EB0-485A-8B10-FF7B6ED98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222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92650-71DB-436C-83C4-29C4D082522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11D12-DA6E-48D6-AA1A-3CD5D6126C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59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30E3A-DA71-4F28-878B-AB0AA5324125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947C0-BD5D-464F-8EAE-7242CF0D7F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650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823C46-110E-4F13-B13A-1914565471D2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2158F-C07D-4E71-822C-68A648B4DE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556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658E3-6F5F-409D-8BD7-B31A53456C9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27.08.2018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D6766-4E1A-4026-B100-8D8EA13BF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18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948006-4FA6-48EF-92EE-8579CDB701D8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27.08.2018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27AC99-8E6A-459C-8DE1-0C83495690B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37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3382589"/>
              </p:ext>
            </p:extLst>
          </p:nvPr>
        </p:nvGraphicFramePr>
        <p:xfrm>
          <a:off x="323528" y="692696"/>
          <a:ext cx="8513618" cy="3962400"/>
        </p:xfrm>
        <a:graphic>
          <a:graphicData uri="http://schemas.openxmlformats.org/drawingml/2006/table">
            <a:tbl>
              <a:tblPr firstRow="1" bandRow="1"/>
              <a:tblGrid>
                <a:gridCol w="2318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954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8214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проекта (полное):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Инженерный центр как модель развития образовательной организации в условиях проектирования образовательной среды технической направленности Школы инженерной культуры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166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проекта (сокращенное):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#</a:t>
                      </a:r>
                      <a:r>
                        <a:rPr lang="ru-RU" sz="3200" b="1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Инженерный_центр_МПКД</a:t>
                      </a:r>
                      <a:endParaRPr lang="ru-RU" sz="3200" b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66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16" y="0"/>
            <a:ext cx="8429684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Направления деятельности технопарка</a:t>
            </a:r>
            <a:endParaRPr lang="ru-RU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150" y="4065564"/>
            <a:ext cx="3886200" cy="264678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227909"/>
            <a:ext cx="4384222" cy="29260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Демонстрация созданных инженерно-технических экспонатов;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экскурсий и мастер- классов;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к участию  в конкурсах.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82692"/>
            <a:ext cx="3840481" cy="28698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699" y="4206240"/>
            <a:ext cx="3840481" cy="2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8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290015"/>
              </p:ext>
            </p:extLst>
          </p:nvPr>
        </p:nvGraphicFramePr>
        <p:xfrm>
          <a:off x="0" y="692696"/>
          <a:ext cx="8929719" cy="5861640"/>
        </p:xfrm>
        <a:graphic>
          <a:graphicData uri="http://schemas.openxmlformats.org/drawingml/2006/table">
            <a:tbl>
              <a:tblPr firstRow="1" bandRow="1"/>
              <a:tblGrid>
                <a:gridCol w="25664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66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447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06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88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23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29211"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Тип</a:t>
                      </a:r>
                    </a:p>
                    <a:p>
                      <a:pPr indent="457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Базовое</a:t>
                      </a:r>
                    </a:p>
                    <a:p>
                      <a:pPr indent="457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4572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Период, год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6800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материальных условий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основной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Оснащены  отделы Инженерного центра: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инженерно-поисковый отдел;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производственно-испытательный отдел;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технопарк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9316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методических условий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основной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и апробация программы «Основы универсальных инженерных навыков.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Разработка  программ профессиональных проб технической направленности.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и организация конкурсов и образовательных событий технической направленности для учащихся района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4602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Осознанный выбор профессиональной сферы технической направленности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аналитический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4602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Средний балл  ГИА по профильным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предметам (математика,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физика, химия, биология)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косвенный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Средние баллы по району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+2%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+5%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+10%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1403648" y="1"/>
            <a:ext cx="7454632" cy="642918"/>
          </a:xfrm>
          <a:prstGeom prst="rect">
            <a:avLst/>
          </a:prstGeom>
        </p:spPr>
        <p:txBody>
          <a:bodyPr anchor="ctr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Показатели проекта и их значения по годам </a:t>
            </a:r>
            <a:endParaRPr lang="ru-RU" dirty="0"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290015"/>
              </p:ext>
            </p:extLst>
          </p:nvPr>
        </p:nvGraphicFramePr>
        <p:xfrm>
          <a:off x="0" y="692696"/>
          <a:ext cx="9143999" cy="6044480"/>
        </p:xfrm>
        <a:graphic>
          <a:graphicData uri="http://schemas.openxmlformats.org/drawingml/2006/table">
            <a:tbl>
              <a:tblPr firstRow="1" bandRow="1"/>
              <a:tblGrid>
                <a:gridCol w="26280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55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089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8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94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35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29211"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Тип</a:t>
                      </a:r>
                    </a:p>
                    <a:p>
                      <a:pPr indent="457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Базовое</a:t>
                      </a:r>
                    </a:p>
                    <a:p>
                      <a:pPr indent="4572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4572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Период, год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0952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Осознанный выбор профессиональной сферы технической направленности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основной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Средний балл  ГИА по профильным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предметам (математика,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физика, химия, биология)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аналитический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Средние баллы по району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+2%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+5%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+10%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26800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Создание материальных условий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косвенный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Оснащены  отделы Инженерного центра: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инженерно-поисковый отдел;</a:t>
                      </a:r>
                      <a:endParaRPr lang="ru-RU" sz="120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производственно-испытательный отдел;</a:t>
                      </a:r>
                      <a:endParaRPr lang="ru-RU" sz="120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- технопарк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9316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методических условий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косвенный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и апробация программы «Основы универсальных инженерных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навыков».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Разработка  программ профессиональных проб технической направленности.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и организация конкурсов и образовательных событий технической направленности для учащихся района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73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ocuments\Инженерная школа\День конструирования\ФОТО ДК\фото_23.03\DSCN058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428736"/>
            <a:ext cx="3571900" cy="24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ocuments\Инженерная школа\День конструирования\ФОТО ДК\фото_23.03\DSCN06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428736"/>
            <a:ext cx="345638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ocuments\Инженерная школа\День конструирования\ФОТО ДК\фото_23.03\DSCN06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071810"/>
            <a:ext cx="3534662" cy="23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конструирования и моделирования</a:t>
            </a:r>
            <a:endParaRPr lang="ru-RU" dirty="0"/>
          </a:p>
        </p:txBody>
      </p:sp>
      <p:pic>
        <p:nvPicPr>
          <p:cNvPr id="5" name="Picture 3" descr="C:\Users\user\Documents\Инженерная школа\День конструирования\ФОТО ДК\фото_23.03\DSCN054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18709"/>
            <a:ext cx="4057511" cy="2282125"/>
          </a:xfrm>
          <a:prstGeom prst="rect">
            <a:avLst/>
          </a:prstGeom>
          <a:noFill/>
        </p:spPr>
      </p:pic>
      <p:pic>
        <p:nvPicPr>
          <p:cNvPr id="6" name="Рисунок 5" descr="C:\Users\user\Documents\Инженерная школа\День конструирования\ФОТО ДК\фото_23.03\DSCN059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357694"/>
            <a:ext cx="4000496" cy="231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litsey623.ru/wp-content/uploads/2016/04/z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9362" y="4443362"/>
            <a:ext cx="2414638" cy="2414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Программы образовательных практик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43251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5 класс: </a:t>
            </a:r>
            <a:r>
              <a:rPr lang="ru-RU" sz="2000" dirty="0" smtClean="0"/>
              <a:t>«Преобразование текстовой информации на английском языке в объемную модель»</a:t>
            </a:r>
          </a:p>
          <a:p>
            <a:r>
              <a:rPr lang="ru-RU" sz="2000" dirty="0" smtClean="0"/>
              <a:t>«Конструирование чайного домика» </a:t>
            </a:r>
          </a:p>
          <a:p>
            <a:r>
              <a:rPr lang="ru-RU" sz="2000" dirty="0" smtClean="0"/>
              <a:t>«Удивительное </a:t>
            </a:r>
            <a:r>
              <a:rPr lang="ru-RU" sz="2000" dirty="0" err="1" smtClean="0"/>
              <a:t>пентамино</a:t>
            </a:r>
            <a:r>
              <a:rPr lang="ru-RU" sz="2000" dirty="0" smtClean="0"/>
              <a:t>»</a:t>
            </a:r>
          </a:p>
          <a:p>
            <a:pPr>
              <a:buNone/>
            </a:pPr>
            <a:r>
              <a:rPr lang="ru-RU" sz="2000" b="1" dirty="0" smtClean="0"/>
              <a:t>6 класс: </a:t>
            </a:r>
            <a:r>
              <a:rPr lang="ru-RU" sz="2000" dirty="0" smtClean="0"/>
              <a:t>«Архитектурное макетирование» </a:t>
            </a:r>
          </a:p>
          <a:p>
            <a:r>
              <a:rPr lang="ru-RU" sz="2000" dirty="0" smtClean="0"/>
              <a:t>«Конструирование движущейся модели автомобиля, основанного на принципе реактивного движения»</a:t>
            </a:r>
          </a:p>
          <a:p>
            <a:r>
              <a:rPr lang="ru-RU" sz="2000" dirty="0" smtClean="0"/>
              <a:t>«Конструирование транспортного средства для грузоперевозок по воде»</a:t>
            </a:r>
          </a:p>
          <a:p>
            <a:r>
              <a:rPr lang="ru-RU" sz="2000" dirty="0" smtClean="0"/>
              <a:t>«Конструирование машины </a:t>
            </a:r>
            <a:r>
              <a:rPr lang="ru-RU" sz="2000" dirty="0" err="1" smtClean="0"/>
              <a:t>Голдберга</a:t>
            </a:r>
            <a:r>
              <a:rPr lang="ru-RU" sz="2000" dirty="0" smtClean="0"/>
              <a:t>»</a:t>
            </a:r>
          </a:p>
          <a:p>
            <a:pPr>
              <a:buNone/>
            </a:pPr>
            <a:r>
              <a:rPr lang="ru-RU" sz="2000" b="1" dirty="0" smtClean="0"/>
              <a:t>7 класс: </a:t>
            </a:r>
            <a:r>
              <a:rPr lang="ru-RU" sz="2000" dirty="0" smtClean="0"/>
              <a:t>«Конструирование гидравлического манипулятора»</a:t>
            </a:r>
          </a:p>
          <a:p>
            <a:r>
              <a:rPr lang="ru-RU" sz="2000" dirty="0" smtClean="0"/>
              <a:t>«Конструирование водоподъемного механизма»</a:t>
            </a:r>
          </a:p>
          <a:p>
            <a:r>
              <a:rPr lang="ru-RU" sz="2000" dirty="0" smtClean="0"/>
              <a:t>«Основы коммуникаций» </a:t>
            </a:r>
          </a:p>
          <a:p>
            <a:r>
              <a:rPr lang="ru-RU" sz="2000" dirty="0" smtClean="0"/>
              <a:t>«Графическая модель текстовой информации»</a:t>
            </a:r>
          </a:p>
          <a:p>
            <a:r>
              <a:rPr lang="ru-RU" sz="2000" dirty="0" smtClean="0"/>
              <a:t>«Интерактивная открытка»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900igr.net/up/datas/238347/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2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85784" y="714356"/>
          <a:ext cx="754382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" name="Стрелка вверх 37"/>
          <p:cNvSpPr/>
          <p:nvPr/>
        </p:nvSpPr>
        <p:spPr>
          <a:xfrm rot="12089279" flipH="1">
            <a:off x="2711747" y="4680887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 flipH="1">
            <a:off x="3286116" y="2285992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верх 39"/>
          <p:cNvSpPr/>
          <p:nvPr/>
        </p:nvSpPr>
        <p:spPr>
          <a:xfrm rot="2944367" flipH="1">
            <a:off x="4256018" y="2748652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верх 40"/>
          <p:cNvSpPr/>
          <p:nvPr/>
        </p:nvSpPr>
        <p:spPr>
          <a:xfrm rot="6041327" flipH="1">
            <a:off x="4451905" y="3823460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верх 41"/>
          <p:cNvSpPr/>
          <p:nvPr/>
        </p:nvSpPr>
        <p:spPr>
          <a:xfrm rot="9294405" flipH="1">
            <a:off x="3863586" y="4683811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верх 42"/>
          <p:cNvSpPr/>
          <p:nvPr/>
        </p:nvSpPr>
        <p:spPr>
          <a:xfrm rot="15160435" flipH="1">
            <a:off x="2104496" y="3843533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верх 43"/>
          <p:cNvSpPr/>
          <p:nvPr/>
        </p:nvSpPr>
        <p:spPr>
          <a:xfrm rot="18884235" flipH="1">
            <a:off x="2324471" y="2681205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3" name="Picture 3" descr="http://galerey-room.ru/images/084350_141939983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928670"/>
            <a:ext cx="2684039" cy="5749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851920" y="0"/>
            <a:ext cx="529208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      </a:t>
            </a:r>
            <a:r>
              <a:rPr lang="ru-RU" sz="31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Предпосылки реализации проекта </a:t>
            </a:r>
            <a:endParaRPr lang="ru-RU" sz="31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>
            <a:extLst>
              <a:ext uri="{FF2B5EF4-FFF2-40B4-BE49-F238E27FC236}">
                <a16:creationId xmlns="" xmlns:a16="http://schemas.microsoft.com/office/drawing/2014/main" id="{8EE5AD83-6827-46B7-BFCD-15AADAE0211B}"/>
              </a:ext>
            </a:extLst>
          </p:cNvPr>
          <p:cNvGrpSpPr/>
          <p:nvPr/>
        </p:nvGrpSpPr>
        <p:grpSpPr>
          <a:xfrm>
            <a:off x="179512" y="0"/>
            <a:ext cx="8784975" cy="6495616"/>
            <a:chOff x="988873" y="1987980"/>
            <a:chExt cx="7653927" cy="500497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27A3BB45-5483-4645-83F0-3018BCEE5238}"/>
                </a:ext>
              </a:extLst>
            </p:cNvPr>
            <p:cNvSpPr/>
            <p:nvPr/>
          </p:nvSpPr>
          <p:spPr>
            <a:xfrm>
              <a:off x="988873" y="1987980"/>
              <a:ext cx="3503134" cy="2753063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Наличие у обучающихся компетенций, обеспечивающих возможность получения профессионального образования технической направленности</a:t>
              </a:r>
            </a:p>
            <a:p>
              <a:pPr algn="just"/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1. Школа участвует в реализации муниципальной программы «Выбор жизненного пути», в рамках которой учащиеся знакомятся с различными видами профессиональной деятельности.</a:t>
              </a:r>
            </a:p>
            <a:p>
              <a:pPr algn="just"/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2. В основной школе реализуется поточно-групповой метод обучения по математике и русскому языку </a:t>
              </a:r>
            </a:p>
            <a:p>
              <a:pPr algn="just"/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3. В старшей школе реализуется профильное обучение по предметам математика, физика, химия, биология, английский язык</a:t>
              </a:r>
            </a:p>
            <a:p>
              <a:pPr algn="just"/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4. Более половины выпускников средней школы выбирают технические специальности</a:t>
              </a:r>
            </a:p>
            <a:p>
              <a:pPr algn="ctr"/>
              <a:endPara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D8ECA644-4DBA-4625-AFB4-A3B243873548}"/>
                </a:ext>
              </a:extLst>
            </p:cNvPr>
            <p:cNvSpPr/>
            <p:nvPr/>
          </p:nvSpPr>
          <p:spPr>
            <a:xfrm>
              <a:off x="4993902" y="2632681"/>
              <a:ext cx="3648898" cy="1941914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just">
                <a:buFont typeface="+mj-lt"/>
                <a:buAutoNum type="arabicPeriod"/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Недостаточная материальная база для  развития технического направления 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 созданы  методические условия  организации образовательной деятельности  технической направленности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Слабо используются возможности совместной деятельности школы и организаций профессионального образования</a:t>
              </a:r>
            </a:p>
          </p:txBody>
        </p:sp>
        <p:cxnSp>
          <p:nvCxnSpPr>
            <p:cNvPr id="14" name="Прямая со стрелкой 13">
              <a:extLst>
                <a:ext uri="{FF2B5EF4-FFF2-40B4-BE49-F238E27FC236}">
                  <a16:creationId xmlns="" xmlns:a16="http://schemas.microsoft.com/office/drawing/2014/main" id="{B1207349-E3D7-4839-BAE8-149E42E9A432}"/>
                </a:ext>
              </a:extLst>
            </p:cNvPr>
            <p:cNvCxnSpPr/>
            <p:nvPr/>
          </p:nvCxnSpPr>
          <p:spPr>
            <a:xfrm>
              <a:off x="4429269" y="3686862"/>
              <a:ext cx="564634" cy="0"/>
            </a:xfrm>
            <a:prstGeom prst="straightConnector1">
              <a:avLst/>
            </a:prstGeom>
            <a:ln w="920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Скругленный прямоугольник 5">
              <a:extLst>
                <a:ext uri="{FF2B5EF4-FFF2-40B4-BE49-F238E27FC236}">
                  <a16:creationId xmlns="" xmlns:a16="http://schemas.microsoft.com/office/drawing/2014/main" id="{00E32809-4373-44B6-B4D1-F574CC20C476}"/>
                </a:ext>
              </a:extLst>
            </p:cNvPr>
            <p:cNvSpPr/>
            <p:nvPr/>
          </p:nvSpPr>
          <p:spPr>
            <a:xfrm>
              <a:off x="1570178" y="4962469"/>
              <a:ext cx="6527061" cy="203048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ПРОБЛЕМА</a:t>
              </a:r>
              <a:r>
                <a:rPr lang="ru-RU" sz="1600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Школа обеспечивает недостаточный уровень </a:t>
              </a:r>
              <a:r>
                <a:rPr lang="ru-RU" sz="1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сформированности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компетенций для получения профессионального образования технической направленности</a:t>
              </a:r>
              <a:endPara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ВЫВОД: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Назрела необходимость создания педагогических условий, которые направлены на формирование у обучающихся компетенций, необходимых будущему инженеру.</a:t>
              </a:r>
              <a:endPara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u="sng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Система образования получит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осознанное профессиональное самоопределение выпускника в технической сфере, отвечающее  требованиям профессиональных ОО и федерального образовательного государственного стандарта </a:t>
              </a:r>
            </a:p>
          </p:txBody>
        </p:sp>
        <p:sp>
          <p:nvSpPr>
            <p:cNvPr id="16" name="Стрелка вниз 7">
              <a:extLst>
                <a:ext uri="{FF2B5EF4-FFF2-40B4-BE49-F238E27FC236}">
                  <a16:creationId xmlns="" xmlns:a16="http://schemas.microsoft.com/office/drawing/2014/main" id="{91AAE1DD-6133-4345-9A8D-6C90FE04F79F}"/>
                </a:ext>
              </a:extLst>
            </p:cNvPr>
            <p:cNvSpPr/>
            <p:nvPr/>
          </p:nvSpPr>
          <p:spPr>
            <a:xfrm>
              <a:off x="4052846" y="4685561"/>
              <a:ext cx="1941392" cy="221933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8027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2" name="Picture 16" descr="http://tandemnnov.ru/images/idea_medium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3"/>
            <a:ext cx="2071670" cy="276222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34" y="285728"/>
            <a:ext cx="8215370" cy="1357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Инженерный центр «МПКД (моделирование, проектирование, конструирование, дизайн)»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4582" name="Picture 6" descr="http://images.myshared.ru/4/216799/slide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285992"/>
            <a:ext cx="2571769" cy="1928826"/>
          </a:xfrm>
          <a:prstGeom prst="rect">
            <a:avLst/>
          </a:prstGeom>
          <a:noFill/>
        </p:spPr>
      </p:pic>
      <p:pic>
        <p:nvPicPr>
          <p:cNvPr id="24586" name="Picture 10" descr="http://severprominvest.ru/wp-content/uploads/2017/03/%D0%B4%D0%BB%D1%8F-%D0%BF%D1%80%D0%BE%D0%B5%D0%BA%D1%82%D0%BE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500306"/>
            <a:ext cx="2360260" cy="1571636"/>
          </a:xfrm>
          <a:prstGeom prst="rect">
            <a:avLst/>
          </a:prstGeom>
          <a:noFill/>
        </p:spPr>
      </p:pic>
      <p:pic>
        <p:nvPicPr>
          <p:cNvPr id="24594" name="Picture 18" descr="http://raera.ru/wp-content/uploads/2017/06/90121-iskusstvennaya-mushka-dlya-lovli-okunya-zimoy-svoimi-rukam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714883"/>
            <a:ext cx="2238391" cy="1678793"/>
          </a:xfrm>
          <a:prstGeom prst="rect">
            <a:avLst/>
          </a:prstGeom>
          <a:noFill/>
        </p:spPr>
      </p:pic>
      <p:pic>
        <p:nvPicPr>
          <p:cNvPr id="24596" name="Picture 20" descr="http://businessesforsale.ru/fileupload/%EA%E0%F0%F2%E8%ED%EA%E0%20%ED%E0%20%EB%E8%F6%E5%E2%F3%FE%20%F1%F2%F0%E0%ED%E8%F6%F3by-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714884"/>
            <a:ext cx="2344059" cy="1500198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357158" y="4357694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ИДЕЯ</a:t>
            </a:r>
            <a:endParaRPr lang="ru-RU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143504" y="4214818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КОНСТРУИРОВАНИЕ</a:t>
            </a:r>
            <a:endParaRPr lang="ru-RU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571736" y="4286256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МОДЕЛЬ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786446" y="6286520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СБОРКА, ДИЗАЙН</a:t>
            </a:r>
            <a:endParaRPr lang="ru-RU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928926" y="635795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ПРОДУКТ</a:t>
            </a:r>
            <a:endParaRPr lang="ru-RU" sz="1400" b="1" dirty="0"/>
          </a:p>
        </p:txBody>
      </p:sp>
      <p:sp>
        <p:nvSpPr>
          <p:cNvPr id="37" name="Стрелка вправо 36"/>
          <p:cNvSpPr/>
          <p:nvPr/>
        </p:nvSpPr>
        <p:spPr>
          <a:xfrm>
            <a:off x="1643042" y="3286124"/>
            <a:ext cx="357190" cy="500066"/>
          </a:xfrm>
          <a:prstGeom prst="rightArrow">
            <a:avLst>
              <a:gd name="adj1" fmla="val 50000"/>
              <a:gd name="adj2" fmla="val 44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звернутая стрелка 23"/>
          <p:cNvSpPr/>
          <p:nvPr/>
        </p:nvSpPr>
        <p:spPr>
          <a:xfrm rot="5400000">
            <a:off x="7008890" y="3921068"/>
            <a:ext cx="2004836" cy="87782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4643438" y="3286124"/>
            <a:ext cx="35719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>
            <a:off x="4500562" y="5072074"/>
            <a:ext cx="42862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2915816" y="620688"/>
            <a:ext cx="3168352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444208" y="620688"/>
            <a:ext cx="7200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419872" y="692696"/>
            <a:ext cx="324036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6228184" y="620688"/>
            <a:ext cx="720080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7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ttlovik.ru/assets/templates/tmp/%D0%BF%D1%80%D0%BE%D0%B5%D0%BA%D1%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5438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Цель проекта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971600" y="1916832"/>
            <a:ext cx="7376914" cy="4608512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Создание педагогических условий для развития у обучающихся  интересов к сфере технического образования,  развитие инженерно-проектного мышления; мотивация к осознанному выбору инженерно-технических профессий в соответствии с ситуацией на рынке труда и собственными индивидуальными </a:t>
            </a:r>
            <a:r>
              <a:rPr lang="ru-RU" dirty="0" smtClean="0"/>
              <a:t>возможностями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1.joyreactor.cc/pics/post/full/%D0%BE%D0%BF%D1%80%D0%BE%D1%81-%D0%BF%D0%B5%D1%81%D0%BE%D1%87%D0%BD%D0%B8%D1%86%D0%B0-%D1%83%D0%B4%D0%B0%D0%BB%D1%91%D0%BD%D0%BD%D0%BE%D0%B5-9525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4688" y="4597447"/>
            <a:ext cx="2979312" cy="2260553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357166"/>
          <a:ext cx="8229600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верх 4"/>
          <p:cNvSpPr/>
          <p:nvPr/>
        </p:nvSpPr>
        <p:spPr>
          <a:xfrm>
            <a:off x="4357686" y="1857364"/>
            <a:ext cx="500066" cy="21431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0800000">
            <a:off x="4429124" y="4000504"/>
            <a:ext cx="500066" cy="26082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5400000">
            <a:off x="5595385" y="2977119"/>
            <a:ext cx="500066" cy="26082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6200000">
            <a:off x="3237932" y="2977118"/>
            <a:ext cx="500066" cy="26082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ews-factor.ru/img/news/news/news_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60848"/>
            <a:ext cx="5040560" cy="37804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569" y="25494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Структура </a:t>
            </a: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Инженерного 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центра </a:t>
            </a: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МПКД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985214650"/>
              </p:ext>
            </p:extLst>
          </p:nvPr>
        </p:nvGraphicFramePr>
        <p:xfrm>
          <a:off x="1043608" y="1634067"/>
          <a:ext cx="7315197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465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3837"/>
            <a:ext cx="8929717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Направления деятельности </a:t>
            </a:r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информационно – поискового отдела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" y="1549400"/>
            <a:ext cx="3365696" cy="5051864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125351" y="1549400"/>
            <a:ext cx="4389999" cy="303666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 информаций об объектах,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проектирование,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конструирование,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объектов при помощи 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ручек,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дизайнерские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5351" y="4487594"/>
            <a:ext cx="4494627" cy="21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10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§ÐµÑÐ½ÑÐ¹ Ð¸ Ð¶ÐµÐ»ÑÑÐ¹ Ð¼Ð°Ð½Ð¸Ð¿ÑÐ»ÑÑÐ¾Ñ â ÑÑÐ¾ÐºÐ¾Ð²Ð¾Ðµ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000500"/>
            <a:ext cx="4286250" cy="2857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3837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Направления деятельности </a:t>
            </a:r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производственно-испытательного отдела</a:t>
            </a:r>
            <a:endParaRPr lang="ru-RU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932040" y="1785926"/>
            <a:ext cx="3926239" cy="38576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создание 3</a:t>
            </a:r>
            <a:r>
              <a:rPr lang="en-US" dirty="0" smtClean="0"/>
              <a:t>D</a:t>
            </a:r>
            <a:r>
              <a:rPr lang="ru-RU" dirty="0" smtClean="0"/>
              <a:t> моделей с использованием 3</a:t>
            </a:r>
            <a:r>
              <a:rPr lang="en-US" dirty="0" smtClean="0"/>
              <a:t>D</a:t>
            </a:r>
            <a:r>
              <a:rPr lang="ru-RU" dirty="0" smtClean="0"/>
              <a:t> </a:t>
            </a:r>
            <a:r>
              <a:rPr lang="ru-RU" dirty="0" smtClean="0"/>
              <a:t>принтеров;</a:t>
            </a:r>
          </a:p>
          <a:p>
            <a:r>
              <a:rPr lang="ru-RU" dirty="0" smtClean="0"/>
              <a:t>изготовление </a:t>
            </a:r>
            <a:r>
              <a:rPr lang="ru-RU" dirty="0" smtClean="0"/>
              <a:t>действующих механизмов и моделей машин, </a:t>
            </a:r>
            <a:r>
              <a:rPr lang="ru-RU" dirty="0" smtClean="0"/>
              <a:t>роботов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проведение </a:t>
            </a:r>
            <a:r>
              <a:rPr lang="ru-RU" dirty="0" smtClean="0"/>
              <a:t>испытаний.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erfolg-group.ru/images/spla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3778277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710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787</Words>
  <Application>Microsoft Office PowerPoint</Application>
  <PresentationFormat>Экран (4:3)</PresentationFormat>
  <Paragraphs>207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HDOfficeLightV0</vt:lpstr>
      <vt:lpstr>Слайд 1</vt:lpstr>
      <vt:lpstr>Слайд 2</vt:lpstr>
      <vt:lpstr>      Предпосылки реализации проекта </vt:lpstr>
      <vt:lpstr>Слайд 4</vt:lpstr>
      <vt:lpstr>Цель проекта</vt:lpstr>
      <vt:lpstr>Слайд 6</vt:lpstr>
      <vt:lpstr>Структура  Инженерного центра МПКД</vt:lpstr>
      <vt:lpstr>Направления деятельности  информационно – поискового отдела</vt:lpstr>
      <vt:lpstr>Направления деятельности  производственно-испытательного отдела</vt:lpstr>
      <vt:lpstr>Направления деятельности технопарка</vt:lpstr>
      <vt:lpstr>Слайд 11</vt:lpstr>
      <vt:lpstr>День конструирования и моделирования</vt:lpstr>
      <vt:lpstr>Программы образовательных практик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привлекательной образовательной среды для разных категорий детей формирующей ключевые качества успеха</dc:title>
  <dc:creator>user</dc:creator>
  <cp:lastModifiedBy>user</cp:lastModifiedBy>
  <cp:revision>118</cp:revision>
  <dcterms:created xsi:type="dcterms:W3CDTF">2018-04-24T08:51:37Z</dcterms:created>
  <dcterms:modified xsi:type="dcterms:W3CDTF">2018-08-27T12:03:53Z</dcterms:modified>
</cp:coreProperties>
</file>