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  <p:sldId id="286" r:id="rId6"/>
    <p:sldId id="32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75E63-B80E-4E16-91AC-FA18D8759FFC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B2B47-2AA8-4268-9269-F89115F8B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457201"/>
            <a:ext cx="9753601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Заголовок 2"/>
          <p:cNvSpPr>
            <a:spLocks noGrp="1"/>
          </p:cNvSpPr>
          <p:nvPr>
            <p:ph type="ctrTitle"/>
          </p:nvPr>
        </p:nvSpPr>
        <p:spPr>
          <a:xfrm>
            <a:off x="323528" y="1052737"/>
            <a:ext cx="8134672" cy="2547714"/>
          </a:xfrm>
        </p:spPr>
        <p:txBody>
          <a:bodyPr>
            <a:normAutofit fontScale="90000"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Краткосрочный курс              в 1 классе</a:t>
            </a:r>
            <a:br>
              <a:rPr lang="ru-RU" sz="6000" b="1" i="1" dirty="0" smtClean="0">
                <a:solidFill>
                  <a:srgbClr val="FF0000"/>
                </a:solidFill>
              </a:rPr>
            </a:br>
            <a:r>
              <a:rPr lang="ru-RU" sz="6000" b="1" i="1" dirty="0" smtClean="0">
                <a:solidFill>
                  <a:srgbClr val="FF0000"/>
                </a:solidFill>
              </a:rPr>
              <a:t>«</a:t>
            </a:r>
            <a:r>
              <a:rPr lang="ru-RU" sz="6000" b="1" i="1" dirty="0" err="1" smtClean="0">
                <a:solidFill>
                  <a:srgbClr val="FF0000"/>
                </a:solidFill>
              </a:rPr>
              <a:t>Лего-конструирование</a:t>
            </a:r>
            <a:r>
              <a:rPr lang="ru-RU" sz="6000" b="1" i="1" dirty="0" smtClean="0">
                <a:solidFill>
                  <a:srgbClr val="FF0000"/>
                </a:solidFill>
              </a:rPr>
              <a:t>»</a:t>
            </a:r>
            <a:endParaRPr lang="ru-RU" sz="6000" b="1" i="1" dirty="0" smtClean="0">
              <a:solidFill>
                <a:srgbClr val="FF0000"/>
              </a:solidFill>
            </a:endParaRPr>
          </a:p>
        </p:txBody>
      </p:sp>
      <p:sp>
        <p:nvSpPr>
          <p:cNvPr id="8196" name="Содержимое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2848" cy="1752600"/>
          </a:xfrm>
        </p:spPr>
        <p:txBody>
          <a:bodyPr>
            <a:normAutofit/>
          </a:bodyPr>
          <a:lstStyle/>
          <a:p>
            <a:pPr algn="r">
              <a:buFontTx/>
              <a:buNone/>
            </a:pPr>
            <a:r>
              <a:rPr lang="ru-RU" sz="2400" dirty="0" err="1" smtClean="0">
                <a:solidFill>
                  <a:schemeClr val="tx1"/>
                </a:solidFill>
              </a:rPr>
              <a:t>Салахутдинова</a:t>
            </a:r>
            <a:r>
              <a:rPr lang="ru-RU" sz="2400" dirty="0" smtClean="0">
                <a:solidFill>
                  <a:schemeClr val="tx1"/>
                </a:solidFill>
              </a:rPr>
              <a:t> Татьяна Анатольевна</a:t>
            </a:r>
          </a:p>
          <a:p>
            <a:pPr algn="r"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pPr algn="r"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МАОУ «</a:t>
            </a:r>
            <a:r>
              <a:rPr lang="ru-RU" sz="2400" dirty="0" err="1" smtClean="0">
                <a:solidFill>
                  <a:schemeClr val="tx1"/>
                </a:solidFill>
              </a:rPr>
              <a:t>Полазненская</a:t>
            </a:r>
            <a:r>
              <a:rPr lang="ru-RU" sz="2400" dirty="0" smtClean="0">
                <a:solidFill>
                  <a:schemeClr val="tx1"/>
                </a:solidFill>
              </a:rPr>
              <a:t> СОШ№1»   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413" y="-242888"/>
            <a:ext cx="9753601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chemeClr val="tx1"/>
                </a:solidFill>
              </a:rPr>
              <a:t>Актуальность программы</a:t>
            </a:r>
            <a:endParaRPr lang="ru-RU" sz="4000" smtClean="0"/>
          </a:p>
        </p:txBody>
      </p:sp>
      <p:sp>
        <p:nvSpPr>
          <p:cNvPr id="9220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 smtClean="0"/>
              <a:t>  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</a:t>
            </a:r>
            <a:r>
              <a:rPr lang="ru-RU" dirty="0" err="1" smtClean="0"/>
              <a:t>Лего-конструирование</a:t>
            </a:r>
            <a:r>
              <a:rPr lang="ru-RU" dirty="0" smtClean="0"/>
              <a:t> и робототехника представляют обучающимся технологии             21 века, развивают навыки взаимодействия, самостоятельности при принятии решений, раскрывают их творческий потенциал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413" y="-242888"/>
            <a:ext cx="9753601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Лего-конструирование</a:t>
            </a:r>
          </a:p>
        </p:txBody>
      </p:sp>
      <p:sp>
        <p:nvSpPr>
          <p:cNvPr id="1024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 smtClean="0"/>
              <a:t>  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</a:t>
            </a:r>
            <a:r>
              <a:rPr lang="ru-RU" dirty="0" smtClean="0"/>
              <a:t>Реализация этой программы в рамках начальной школы помогает развитию коммуникативных навыков обучающихся за счет активного взаимодействия детей в ходе групповой  проектной    деятельности.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413" y="-242888"/>
            <a:ext cx="9753601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Лего-конструирование</a:t>
            </a:r>
          </a:p>
        </p:txBody>
      </p:sp>
      <p:sp>
        <p:nvSpPr>
          <p:cNvPr id="11268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 smtClean="0"/>
              <a:t>   </a:t>
            </a:r>
            <a:endParaRPr lang="ru-RU" b="1" dirty="0" smtClean="0"/>
          </a:p>
          <a:p>
            <a:pPr>
              <a:buFontTx/>
              <a:buNone/>
            </a:pPr>
            <a:r>
              <a:rPr lang="ru-RU" b="1" dirty="0" smtClean="0"/>
              <a:t>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Курс является пропедевтическим для подготовки к дальнейшему изучению             </a:t>
            </a:r>
            <a:r>
              <a:rPr lang="ru-RU" dirty="0" err="1" smtClean="0"/>
              <a:t>лего-конструирования</a:t>
            </a:r>
            <a:r>
              <a:rPr lang="ru-RU" dirty="0" smtClean="0"/>
              <a:t>  с применением компьютерных технологий                                (LEGO </a:t>
            </a:r>
            <a:r>
              <a:rPr lang="ru-RU" dirty="0" err="1" smtClean="0"/>
              <a:t>Education</a:t>
            </a:r>
            <a:r>
              <a:rPr lang="ru-RU" dirty="0" smtClean="0"/>
              <a:t> </a:t>
            </a:r>
            <a:r>
              <a:rPr lang="ru-RU" dirty="0" err="1" smtClean="0"/>
              <a:t>WeDo</a:t>
            </a:r>
            <a:r>
              <a:rPr lang="ru-RU" dirty="0" smtClean="0"/>
              <a:t>)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413" y="-242888"/>
            <a:ext cx="9753601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Лего-конструирование</a:t>
            </a:r>
          </a:p>
        </p:txBody>
      </p:sp>
      <p:sp>
        <p:nvSpPr>
          <p:cNvPr id="12292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u="sng" dirty="0" smtClean="0"/>
              <a:t>Цель курса:</a:t>
            </a:r>
            <a:endParaRPr lang="ru-RU" dirty="0" smtClean="0"/>
          </a:p>
          <a:p>
            <a:r>
              <a:rPr lang="ru-RU" smtClean="0"/>
              <a:t>формирование навыков начального технического моделирования и конструирования, умения организовывать сотрудничество и совместную деятельность; осознанное использование речевых средств в соответствии с задачей коммуникации.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13" y="-242888"/>
            <a:ext cx="9358313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WordArt 5"/>
          <p:cNvSpPr>
            <a:spLocks noChangeArrowheads="1" noChangeShapeType="1" noTextEdit="1"/>
          </p:cNvSpPr>
          <p:nvPr/>
        </p:nvSpPr>
        <p:spPr bwMode="auto">
          <a:xfrm>
            <a:off x="611188" y="620713"/>
            <a:ext cx="7921625" cy="54721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Спасибо за </a:t>
            </a:r>
          </a:p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</a:t>
            </a:r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нимание</a:t>
            </a: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!</a:t>
            </a:r>
          </a:p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122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Краткосрочный курс              в 1 классе «Лего-конструирование»</vt:lpstr>
      <vt:lpstr>Актуальность программы</vt:lpstr>
      <vt:lpstr>Лего-конструирование</vt:lpstr>
      <vt:lpstr>Лего-конструирование</vt:lpstr>
      <vt:lpstr>Лего-конструирование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Агапов Лидия</dc:creator>
  <cp:lastModifiedBy>Татьяна Анатольевна</cp:lastModifiedBy>
  <cp:revision>71</cp:revision>
  <dcterms:created xsi:type="dcterms:W3CDTF">2013-10-23T14:34:05Z</dcterms:created>
  <dcterms:modified xsi:type="dcterms:W3CDTF">2018-02-09T10:53:24Z</dcterms:modified>
</cp:coreProperties>
</file>