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1B03-BBE2-442C-BE57-A8E5D87BA69E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70DA-F427-4588-B990-2028982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70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1B03-BBE2-442C-BE57-A8E5D87BA69E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70DA-F427-4588-B990-2028982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320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1B03-BBE2-442C-BE57-A8E5D87BA69E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70DA-F427-4588-B990-2028982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21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1B03-BBE2-442C-BE57-A8E5D87BA69E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70DA-F427-4588-B990-2028982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67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1B03-BBE2-442C-BE57-A8E5D87BA69E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70DA-F427-4588-B990-2028982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652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1B03-BBE2-442C-BE57-A8E5D87BA69E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70DA-F427-4588-B990-2028982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000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1B03-BBE2-442C-BE57-A8E5D87BA69E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70DA-F427-4588-B990-2028982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89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1B03-BBE2-442C-BE57-A8E5D87BA69E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70DA-F427-4588-B990-2028982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791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1B03-BBE2-442C-BE57-A8E5D87BA69E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70DA-F427-4588-B990-2028982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460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1B03-BBE2-442C-BE57-A8E5D87BA69E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70DA-F427-4588-B990-2028982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204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1B03-BBE2-442C-BE57-A8E5D87BA69E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70DA-F427-4588-B990-2028982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206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01B03-BBE2-442C-BE57-A8E5D87BA69E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70DA-F427-4588-B990-2028982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19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981" y="0"/>
            <a:ext cx="11003279" cy="80192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97181"/>
            <a:ext cx="8648700" cy="1394459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ВОЛШЕБНЫЙ СУНДУЧОК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09160" y="1988821"/>
            <a:ext cx="6217920" cy="107441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Занятие математического кружка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Селяева Людмила Александровна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230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320" y="297180"/>
            <a:ext cx="8961120" cy="5669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1.   Вдоль </a:t>
            </a:r>
            <a:r>
              <a:rPr lang="ru-RU" dirty="0"/>
              <a:t>улицы стоит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r>
              <a:rPr lang="ru-RU" dirty="0"/>
              <a:t> домов. Мастера попросили изготовить номера для всех домов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1 до 100</a:t>
            </a:r>
            <a:r>
              <a:rPr lang="ru-RU" dirty="0"/>
              <a:t>. Чтобы выполнить заказ, он должен запастись цифрами. Подсчитайте,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девяток </a:t>
            </a:r>
            <a:r>
              <a:rPr lang="ru-RU" dirty="0"/>
              <a:t>потребуется мастеру?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   Решите </a:t>
            </a:r>
            <a:r>
              <a:rPr lang="ru-RU" dirty="0"/>
              <a:t>анаграмму: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РИПЕТРЕМ</a:t>
            </a:r>
            <a:r>
              <a:rPr lang="ru-RU" dirty="0" smtClean="0"/>
              <a:t>   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   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БОДЬР</a:t>
            </a:r>
          </a:p>
          <a:p>
            <a:pPr marL="0" indent="0">
              <a:buNone/>
            </a:pPr>
            <a:r>
              <a:rPr lang="ru-RU" dirty="0" smtClean="0"/>
              <a:t>3.  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Пушкин, Лермонтов, Лобачевский, Есенин</a:t>
            </a:r>
            <a:r>
              <a:rPr lang="ru-RU" dirty="0" smtClean="0"/>
              <a:t>.  Кто лишний?</a:t>
            </a:r>
          </a:p>
          <a:p>
            <a:pPr marL="0" indent="0">
              <a:buNone/>
            </a:pPr>
            <a:r>
              <a:rPr lang="ru-RU" dirty="0" smtClean="0"/>
              <a:t>4. 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42, 115, 31, 63</a:t>
            </a:r>
            <a:r>
              <a:rPr lang="ru-RU" dirty="0" smtClean="0"/>
              <a:t>.  Какое число лишнее?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760" y="1"/>
            <a:ext cx="2503170" cy="187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8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730" y="1553156"/>
            <a:ext cx="1982670" cy="29782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Пантомима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91300" y="1669524"/>
            <a:ext cx="4762500" cy="3343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9930" y="3632150"/>
            <a:ext cx="1695308" cy="276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6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УПРЯМЫЙ РАК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590" y="1956276"/>
            <a:ext cx="6135054" cy="409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0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9430" y="193675"/>
            <a:ext cx="1348740" cy="13487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57460" cy="823595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ИЗМЕРЕНИЯ ОБЫЧНОЙ ЛИНЕЙКОЙ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88720"/>
            <a:ext cx="10515600" cy="498824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Можно ли с помощью измерений </a:t>
            </a:r>
            <a:r>
              <a:rPr lang="ru-RU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обычной линейкой </a:t>
            </a:r>
            <a:r>
              <a:rPr lang="ru-RU" dirty="0" smtClean="0"/>
              <a:t>обнаружить, что из стопки бумаги высотой 5 см, содержащей 500 листов, вынули: 1) ровно 1 лист; 2) ровно 10 листов; 3) четверть стопки (с точностью до 10 листов)?</a:t>
            </a:r>
          </a:p>
          <a:p>
            <a:pPr marL="0" indent="0">
              <a:buNone/>
            </a:pPr>
            <a:r>
              <a:rPr lang="ru-RU" dirty="0" smtClean="0"/>
              <a:t>Решение</a:t>
            </a:r>
          </a:p>
          <a:p>
            <a:pPr marL="0" indent="0">
              <a:buNone/>
            </a:pPr>
            <a:r>
              <a:rPr lang="ru-RU" dirty="0" smtClean="0"/>
              <a:t>1) Из условия вытекает, что </a:t>
            </a:r>
            <a:r>
              <a:rPr lang="ru-RU" dirty="0" smtClean="0">
                <a:solidFill>
                  <a:srgbClr val="FF0000"/>
                </a:solidFill>
              </a:rPr>
              <a:t>толщина одного листа </a:t>
            </a:r>
            <a:r>
              <a:rPr lang="ru-RU" dirty="0" smtClean="0"/>
              <a:t>равна 5 см:500 = 0,01 см, то есть 0,1 мм, что нельзя измерить с помощью обычной линейки. Поэтому измерение любого количества листов с точностью до 1 листа невозможно.</a:t>
            </a:r>
          </a:p>
          <a:p>
            <a:pPr marL="0" indent="0">
              <a:buNone/>
            </a:pPr>
            <a:r>
              <a:rPr lang="ru-RU" dirty="0" smtClean="0"/>
              <a:t>2) </a:t>
            </a:r>
            <a:r>
              <a:rPr lang="ru-RU" dirty="0" smtClean="0">
                <a:solidFill>
                  <a:srgbClr val="FF0000"/>
                </a:solidFill>
              </a:rPr>
              <a:t>10 листов — 0,1 мм×10 = 1 мм</a:t>
            </a:r>
            <a:r>
              <a:rPr lang="ru-RU" dirty="0" smtClean="0"/>
              <a:t>. На первый взгляд кажется, что их пропажу можно обнаружить, но пропажу </a:t>
            </a:r>
            <a:r>
              <a:rPr lang="ru-RU" dirty="0" smtClean="0">
                <a:solidFill>
                  <a:srgbClr val="FF0000"/>
                </a:solidFill>
              </a:rPr>
              <a:t>ровно  10 листов </a:t>
            </a:r>
            <a:r>
              <a:rPr lang="ru-RU" dirty="0" smtClean="0"/>
              <a:t>мы  никак не сможем отличить от, например, пропажи</a:t>
            </a:r>
            <a:r>
              <a:rPr lang="ru-RU" dirty="0" smtClean="0">
                <a:solidFill>
                  <a:srgbClr val="FF0000"/>
                </a:solidFill>
              </a:rPr>
              <a:t>, 11 листов</a:t>
            </a:r>
            <a:r>
              <a:rPr lang="ru-RU" dirty="0" smtClean="0"/>
              <a:t>, а у нас спрашивается, можем ли мы обнаружить, что вынули ровно 10 листов, а не сам факт, что из стопки что-то убрали. </a:t>
            </a:r>
          </a:p>
          <a:p>
            <a:pPr marL="0" indent="0">
              <a:buNone/>
            </a:pPr>
            <a:r>
              <a:rPr lang="ru-RU" dirty="0" smtClean="0"/>
              <a:t>3)Четверть стопки, то есть </a:t>
            </a:r>
            <a:r>
              <a:rPr lang="ru-RU" dirty="0" smtClean="0">
                <a:solidFill>
                  <a:srgbClr val="FF0000"/>
                </a:solidFill>
              </a:rPr>
              <a:t>125 листов имеет толщину 12,5 мм</a:t>
            </a:r>
            <a:r>
              <a:rPr lang="ru-RU" dirty="0" smtClean="0"/>
              <a:t>. Поэтому уменьшение толщины стопки на 12,5 мм с точностью до 1 мм с помощью измерений обычной линейкой обнаружить можно.</a:t>
            </a:r>
          </a:p>
          <a:p>
            <a:pPr marL="0" indent="0">
              <a:buNone/>
            </a:pPr>
            <a:r>
              <a:rPr lang="ru-RU" dirty="0" smtClean="0"/>
              <a:t>Ответ: 1) Нет; 2) нет; 3) да.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1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0610" y="46130"/>
            <a:ext cx="2663190" cy="17794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ПОГОДА В ЯНВАРЕ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 январе было 12 безветренных дней без снега, 14 дней был ветер, 11 дней шёл снег. Сколько дней в этом месяце была метель – </a:t>
            </a:r>
            <a:r>
              <a:rPr lang="ru-RU" dirty="0" smtClean="0">
                <a:solidFill>
                  <a:srgbClr val="FF0000"/>
                </a:solidFill>
              </a:rPr>
              <a:t>снег с ветром?</a:t>
            </a:r>
          </a:p>
          <a:p>
            <a:pPr marL="0" indent="0">
              <a:buNone/>
            </a:pPr>
            <a:r>
              <a:rPr lang="ru-RU" dirty="0" smtClean="0"/>
              <a:t>Решение: Так как в январе 31 день, а 12 дней было безветренно и не шёл снег, то в каждый из оставшихся 19 дней или был ветер, или шёл снег, или была метель, то есть шёл снег и было ветрено. Ветер был 14 дней, снег шёл 11 дней. Если сложить 14 и 11, получим 25. При этом дни, когда была метель, учтены дважды. Следовательно, метель была 14 + 11 – 19 = 6 (дней).</a:t>
            </a:r>
          </a:p>
          <a:p>
            <a:pPr marL="0" indent="0">
              <a:buNone/>
            </a:pPr>
            <a:r>
              <a:rPr lang="ru-RU" dirty="0" smtClean="0"/>
              <a:t>Ответ. 6 дней.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409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ЧЕМ УЙДЕШЬ С ЗАНЯТИЯ?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2402" y="1896428"/>
            <a:ext cx="5810316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420" y="1408328"/>
            <a:ext cx="3429000" cy="302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3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ЗАНЯТИЕ!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5116" y="1690688"/>
            <a:ext cx="6555688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300" y="3141345"/>
            <a:ext cx="28575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8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430</Words>
  <Application>Microsoft Office PowerPoint</Application>
  <PresentationFormat>Широкоэкранный</PresentationFormat>
  <Paragraphs>25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ВОЛШЕБНЫЙ СУНДУЧОК</vt:lpstr>
      <vt:lpstr>Презентация PowerPoint</vt:lpstr>
      <vt:lpstr>Пантомима</vt:lpstr>
      <vt:lpstr>УПРЯМЫЙ РАК</vt:lpstr>
      <vt:lpstr>ИЗМЕРЕНИЯ ОБЫЧНОЙ ЛИНЕЙКОЙ</vt:lpstr>
      <vt:lpstr>ПОГОДА В ЯНВАРЕ</vt:lpstr>
      <vt:lpstr>С ЧЕМ УЙДЕШЬ С ЗАНЯТИЯ?</vt:lpstr>
      <vt:lpstr>СПАСИБО ЗА ЗАНЯТИЕ!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ВОЛШЕБНЫЙ СУНДУЧОК</dc:title>
  <dc:creator>Людмила</dc:creator>
  <cp:lastModifiedBy>Людмила</cp:lastModifiedBy>
  <cp:revision>14</cp:revision>
  <dcterms:created xsi:type="dcterms:W3CDTF">2016-02-29T15:05:36Z</dcterms:created>
  <dcterms:modified xsi:type="dcterms:W3CDTF">2018-02-08T18:27:54Z</dcterms:modified>
</cp:coreProperties>
</file>