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0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5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6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1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2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3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1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AB966-51E2-4C6F-96BA-0732E3E8EA3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143A9-A45D-48A0-B6AE-2A7A1E730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5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8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2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1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0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8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8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9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63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Ученик_33</dc:creator>
  <cp:lastModifiedBy>Ученик_33</cp:lastModifiedBy>
  <cp:revision>1</cp:revision>
  <dcterms:created xsi:type="dcterms:W3CDTF">2022-09-19T06:44:40Z</dcterms:created>
  <dcterms:modified xsi:type="dcterms:W3CDTF">2022-09-19T06:46:38Z</dcterms:modified>
</cp:coreProperties>
</file>