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6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3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8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0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7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46CE-EA1D-4D48-9EFD-C6F1B4A5896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CDC6-0C8D-457E-A1D1-5B881AFE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5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Ученик_33</dc:creator>
  <cp:lastModifiedBy>Ученик_33</cp:lastModifiedBy>
  <cp:revision>1</cp:revision>
  <dcterms:created xsi:type="dcterms:W3CDTF">2022-09-19T06:42:09Z</dcterms:created>
  <dcterms:modified xsi:type="dcterms:W3CDTF">2022-09-19T06:43:45Z</dcterms:modified>
</cp:coreProperties>
</file>