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65B8-2E0A-4F44-97B3-1840CD2C03C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BF64-6CB0-456B-837C-946F155A7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1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65B8-2E0A-4F44-97B3-1840CD2C03C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BF64-6CB0-456B-837C-946F155A7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5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65B8-2E0A-4F44-97B3-1840CD2C03C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BF64-6CB0-456B-837C-946F155A7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1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65B8-2E0A-4F44-97B3-1840CD2C03C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BF64-6CB0-456B-837C-946F155A7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65B8-2E0A-4F44-97B3-1840CD2C03C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BF64-6CB0-456B-837C-946F155A7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65B8-2E0A-4F44-97B3-1840CD2C03C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BF64-6CB0-456B-837C-946F155A7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38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65B8-2E0A-4F44-97B3-1840CD2C03C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BF64-6CB0-456B-837C-946F155A7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4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65B8-2E0A-4F44-97B3-1840CD2C03C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BF64-6CB0-456B-837C-946F155A7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76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65B8-2E0A-4F44-97B3-1840CD2C03C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BF64-6CB0-456B-837C-946F155A7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9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65B8-2E0A-4F44-97B3-1840CD2C03C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BF64-6CB0-456B-837C-946F155A7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87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65B8-2E0A-4F44-97B3-1840CD2C03C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BF64-6CB0-456B-837C-946F155A7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6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365B8-2E0A-4F44-97B3-1840CD2C03C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0BF64-6CB0-456B-837C-946F155A7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6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18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2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93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8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3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0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44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06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186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Ученик_33</dc:creator>
  <cp:lastModifiedBy>Ученик_33</cp:lastModifiedBy>
  <cp:revision>1</cp:revision>
  <dcterms:created xsi:type="dcterms:W3CDTF">2022-09-19T06:34:32Z</dcterms:created>
  <dcterms:modified xsi:type="dcterms:W3CDTF">2022-09-19T06:36:33Z</dcterms:modified>
</cp:coreProperties>
</file>