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0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3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3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3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8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6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9BB9-0E13-4260-BA4D-72081AF84B17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35DC6-FFF7-4B47-9513-58B3F02DA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1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8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1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1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9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Ученик_33</dc:creator>
  <cp:lastModifiedBy>Ученик_33</cp:lastModifiedBy>
  <cp:revision>1</cp:revision>
  <dcterms:created xsi:type="dcterms:W3CDTF">2022-09-19T06:25:06Z</dcterms:created>
  <dcterms:modified xsi:type="dcterms:W3CDTF">2022-09-19T06:32:27Z</dcterms:modified>
</cp:coreProperties>
</file>