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4" d="100"/>
          <a:sy n="54" d="100"/>
        </p:scale>
        <p:origin x="135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CE1C5-EC20-4BAA-A902-63D8D9CF7EF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1BD4-6CFE-441A-9D4C-14C69164C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93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CE1C5-EC20-4BAA-A902-63D8D9CF7EF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1BD4-6CFE-441A-9D4C-14C69164C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8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CE1C5-EC20-4BAA-A902-63D8D9CF7EF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1BD4-6CFE-441A-9D4C-14C69164C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2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CE1C5-EC20-4BAA-A902-63D8D9CF7EF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1BD4-6CFE-441A-9D4C-14C69164C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75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CE1C5-EC20-4BAA-A902-63D8D9CF7EF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1BD4-6CFE-441A-9D4C-14C69164C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42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CE1C5-EC20-4BAA-A902-63D8D9CF7EF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1BD4-6CFE-441A-9D4C-14C69164C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7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CE1C5-EC20-4BAA-A902-63D8D9CF7EF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1BD4-6CFE-441A-9D4C-14C69164C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3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CE1C5-EC20-4BAA-A902-63D8D9CF7EF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1BD4-6CFE-441A-9D4C-14C69164C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279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CE1C5-EC20-4BAA-A902-63D8D9CF7EF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1BD4-6CFE-441A-9D4C-14C69164C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80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CE1C5-EC20-4BAA-A902-63D8D9CF7EF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1BD4-6CFE-441A-9D4C-14C69164C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94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CE1C5-EC20-4BAA-A902-63D8D9CF7EF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1BD4-6CFE-441A-9D4C-14C69164C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77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CE1C5-EC20-4BAA-A902-63D8D9CF7EF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01BD4-6CFE-441A-9D4C-14C69164C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68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400" y="0"/>
            <a:ext cx="6863715" cy="6858000"/>
          </a:xfrm>
        </p:spPr>
      </p:pic>
    </p:spTree>
    <p:extLst>
      <p:ext uri="{BB962C8B-B14F-4D97-AF65-F5344CB8AC3E}">
        <p14:creationId xmlns:p14="http://schemas.microsoft.com/office/powerpoint/2010/main" val="205394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43" y="0"/>
            <a:ext cx="6863714" cy="6858000"/>
          </a:xfrm>
        </p:spPr>
      </p:pic>
    </p:spTree>
    <p:extLst>
      <p:ext uri="{BB962C8B-B14F-4D97-AF65-F5344CB8AC3E}">
        <p14:creationId xmlns:p14="http://schemas.microsoft.com/office/powerpoint/2010/main" val="112451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45" y="5323"/>
            <a:ext cx="6182110" cy="6176963"/>
          </a:xfrm>
        </p:spPr>
      </p:pic>
    </p:spTree>
    <p:extLst>
      <p:ext uri="{BB962C8B-B14F-4D97-AF65-F5344CB8AC3E}">
        <p14:creationId xmlns:p14="http://schemas.microsoft.com/office/powerpoint/2010/main" val="301703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43" y="-143436"/>
            <a:ext cx="6863714" cy="6858000"/>
          </a:xfrm>
        </p:spPr>
      </p:pic>
    </p:spTree>
    <p:extLst>
      <p:ext uri="{BB962C8B-B14F-4D97-AF65-F5344CB8AC3E}">
        <p14:creationId xmlns:p14="http://schemas.microsoft.com/office/powerpoint/2010/main" val="1270907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33" y="0"/>
            <a:ext cx="6873334" cy="6867612"/>
          </a:xfrm>
        </p:spPr>
      </p:pic>
    </p:spTree>
    <p:extLst>
      <p:ext uri="{BB962C8B-B14F-4D97-AF65-F5344CB8AC3E}">
        <p14:creationId xmlns:p14="http://schemas.microsoft.com/office/powerpoint/2010/main" val="1307088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227" y="0"/>
            <a:ext cx="6819546" cy="6813868"/>
          </a:xfrm>
        </p:spPr>
      </p:pic>
    </p:spTree>
    <p:extLst>
      <p:ext uri="{BB962C8B-B14F-4D97-AF65-F5344CB8AC3E}">
        <p14:creationId xmlns:p14="http://schemas.microsoft.com/office/powerpoint/2010/main" val="4159203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43" y="0"/>
            <a:ext cx="6863714" cy="6858000"/>
          </a:xfrm>
        </p:spPr>
      </p:pic>
    </p:spTree>
    <p:extLst>
      <p:ext uri="{BB962C8B-B14F-4D97-AF65-F5344CB8AC3E}">
        <p14:creationId xmlns:p14="http://schemas.microsoft.com/office/powerpoint/2010/main" val="1801041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368" y="0"/>
            <a:ext cx="6891263" cy="6885526"/>
          </a:xfrm>
        </p:spPr>
      </p:pic>
    </p:spTree>
    <p:extLst>
      <p:ext uri="{BB962C8B-B14F-4D97-AF65-F5344CB8AC3E}">
        <p14:creationId xmlns:p14="http://schemas.microsoft.com/office/powerpoint/2010/main" val="316593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43" y="0"/>
            <a:ext cx="6863714" cy="6858000"/>
          </a:xfrm>
        </p:spPr>
      </p:pic>
    </p:spTree>
    <p:extLst>
      <p:ext uri="{BB962C8B-B14F-4D97-AF65-F5344CB8AC3E}">
        <p14:creationId xmlns:p14="http://schemas.microsoft.com/office/powerpoint/2010/main" val="23037179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Ученик_5</dc:creator>
  <cp:lastModifiedBy>Ученик_5</cp:lastModifiedBy>
  <cp:revision>3</cp:revision>
  <dcterms:created xsi:type="dcterms:W3CDTF">2022-09-19T06:24:42Z</dcterms:created>
  <dcterms:modified xsi:type="dcterms:W3CDTF">2022-09-19T06:59:24Z</dcterms:modified>
</cp:coreProperties>
</file>