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5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3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6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6666-914E-46C6-9DD3-D266E685B51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44FD-57B4-416D-B03A-9F2B5A511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8634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3017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8807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2844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457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5928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3257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Ученик_15</dc:creator>
  <cp:lastModifiedBy>Ученик_15</cp:lastModifiedBy>
  <cp:revision>1</cp:revision>
  <dcterms:created xsi:type="dcterms:W3CDTF">2022-09-19T06:43:27Z</dcterms:created>
  <dcterms:modified xsi:type="dcterms:W3CDTF">2022-09-19T06:44:31Z</dcterms:modified>
</cp:coreProperties>
</file>