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B626-9948-4655-A594-347A64402A9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4137-2AB1-482B-9FFE-C7FCB63F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0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B626-9948-4655-A594-347A64402A9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4137-2AB1-482B-9FFE-C7FCB63F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4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B626-9948-4655-A594-347A64402A9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4137-2AB1-482B-9FFE-C7FCB63F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30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B626-9948-4655-A594-347A64402A9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4137-2AB1-482B-9FFE-C7FCB63F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79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B626-9948-4655-A594-347A64402A9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4137-2AB1-482B-9FFE-C7FCB63F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13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B626-9948-4655-A594-347A64402A9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4137-2AB1-482B-9FFE-C7FCB63F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B626-9948-4655-A594-347A64402A9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4137-2AB1-482B-9FFE-C7FCB63F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04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B626-9948-4655-A594-347A64402A9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4137-2AB1-482B-9FFE-C7FCB63F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9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B626-9948-4655-A594-347A64402A9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4137-2AB1-482B-9FFE-C7FCB63F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71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B626-9948-4655-A594-347A64402A9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4137-2AB1-482B-9FFE-C7FCB63F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87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B626-9948-4655-A594-347A64402A9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4137-2AB1-482B-9FFE-C7FCB63F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67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FB626-9948-4655-A594-347A64402A9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64137-2AB1-482B-9FFE-C7FCB63F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13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58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768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61835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073208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55417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059273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69586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738750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979711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67190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93796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979747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Ученик_15</dc:creator>
  <cp:lastModifiedBy>Ученик_15</cp:lastModifiedBy>
  <cp:revision>1</cp:revision>
  <dcterms:created xsi:type="dcterms:W3CDTF">2022-09-19T06:35:34Z</dcterms:created>
  <dcterms:modified xsi:type="dcterms:W3CDTF">2022-09-19T06:38:37Z</dcterms:modified>
</cp:coreProperties>
</file>