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0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1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1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4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3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6D1E-FBE1-45F5-80CE-7034E446853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FA3C8-FE02-4B9F-980E-83F1D29E5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0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Ученик_1</dc:creator>
  <cp:lastModifiedBy>Ученик_1</cp:lastModifiedBy>
  <cp:revision>2</cp:revision>
  <dcterms:created xsi:type="dcterms:W3CDTF">2022-09-19T06:33:21Z</dcterms:created>
  <dcterms:modified xsi:type="dcterms:W3CDTF">2022-09-19T06:45:36Z</dcterms:modified>
</cp:coreProperties>
</file>