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07F0-ACEA-4378-A01C-0C2B7A8CFF7A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08E-CA0E-4146-BFD0-62D1248DA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23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07F0-ACEA-4378-A01C-0C2B7A8CFF7A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08E-CA0E-4146-BFD0-62D1248DA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64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07F0-ACEA-4378-A01C-0C2B7A8CFF7A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08E-CA0E-4146-BFD0-62D1248DA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53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07F0-ACEA-4378-A01C-0C2B7A8CFF7A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08E-CA0E-4146-BFD0-62D1248DA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0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07F0-ACEA-4378-A01C-0C2B7A8CFF7A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08E-CA0E-4146-BFD0-62D1248DA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78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07F0-ACEA-4378-A01C-0C2B7A8CFF7A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08E-CA0E-4146-BFD0-62D1248DA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13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07F0-ACEA-4378-A01C-0C2B7A8CFF7A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08E-CA0E-4146-BFD0-62D1248DA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5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07F0-ACEA-4378-A01C-0C2B7A8CFF7A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08E-CA0E-4146-BFD0-62D1248DA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53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07F0-ACEA-4378-A01C-0C2B7A8CFF7A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08E-CA0E-4146-BFD0-62D1248DA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44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07F0-ACEA-4378-A01C-0C2B7A8CFF7A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08E-CA0E-4146-BFD0-62D1248DA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59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07F0-ACEA-4378-A01C-0C2B7A8CFF7A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08E-CA0E-4146-BFD0-62D1248DA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36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607F0-ACEA-4378-A01C-0C2B7A8CFF7A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608E-CA0E-4146-BFD0-62D1248DA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4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81" y="365125"/>
            <a:ext cx="6312766" cy="6312766"/>
          </a:xfrm>
        </p:spPr>
      </p:pic>
    </p:spTree>
    <p:extLst>
      <p:ext uri="{BB962C8B-B14F-4D97-AF65-F5344CB8AC3E}">
        <p14:creationId xmlns:p14="http://schemas.microsoft.com/office/powerpoint/2010/main" val="3986165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85" y="468385"/>
            <a:ext cx="6112524" cy="6112524"/>
          </a:xfrm>
        </p:spPr>
      </p:pic>
    </p:spTree>
    <p:extLst>
      <p:ext uri="{BB962C8B-B14F-4D97-AF65-F5344CB8AC3E}">
        <p14:creationId xmlns:p14="http://schemas.microsoft.com/office/powerpoint/2010/main" val="222835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4" y="385258"/>
            <a:ext cx="6317671" cy="6317671"/>
          </a:xfrm>
        </p:spPr>
      </p:pic>
    </p:spTree>
    <p:extLst>
      <p:ext uri="{BB962C8B-B14F-4D97-AF65-F5344CB8AC3E}">
        <p14:creationId xmlns:p14="http://schemas.microsoft.com/office/powerpoint/2010/main" val="277922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45" y="274421"/>
            <a:ext cx="6483928" cy="6483928"/>
          </a:xfrm>
        </p:spPr>
      </p:pic>
    </p:spTree>
    <p:extLst>
      <p:ext uri="{BB962C8B-B14F-4D97-AF65-F5344CB8AC3E}">
        <p14:creationId xmlns:p14="http://schemas.microsoft.com/office/powerpoint/2010/main" val="2706135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004" y="135876"/>
            <a:ext cx="6567560" cy="6567560"/>
          </a:xfrm>
        </p:spPr>
      </p:pic>
    </p:spTree>
    <p:extLst>
      <p:ext uri="{BB962C8B-B14F-4D97-AF65-F5344CB8AC3E}">
        <p14:creationId xmlns:p14="http://schemas.microsoft.com/office/powerpoint/2010/main" val="298858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38" y="246712"/>
            <a:ext cx="6472743" cy="6472743"/>
          </a:xfrm>
        </p:spPr>
      </p:pic>
    </p:spTree>
    <p:extLst>
      <p:ext uri="{BB962C8B-B14F-4D97-AF65-F5344CB8AC3E}">
        <p14:creationId xmlns:p14="http://schemas.microsoft.com/office/powerpoint/2010/main" val="100239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91" y="288275"/>
            <a:ext cx="6331527" cy="6331527"/>
          </a:xfrm>
        </p:spPr>
      </p:pic>
    </p:spTree>
    <p:extLst>
      <p:ext uri="{BB962C8B-B14F-4D97-AF65-F5344CB8AC3E}">
        <p14:creationId xmlns:p14="http://schemas.microsoft.com/office/powerpoint/2010/main" val="3551642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9" y="83128"/>
            <a:ext cx="6122626" cy="6122626"/>
          </a:xfrm>
        </p:spPr>
      </p:pic>
    </p:spTree>
    <p:extLst>
      <p:ext uri="{BB962C8B-B14F-4D97-AF65-F5344CB8AC3E}">
        <p14:creationId xmlns:p14="http://schemas.microsoft.com/office/powerpoint/2010/main" val="4243226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02" y="440676"/>
            <a:ext cx="6084815" cy="6084815"/>
          </a:xfrm>
        </p:spPr>
      </p:pic>
    </p:spTree>
    <p:extLst>
      <p:ext uri="{BB962C8B-B14F-4D97-AF65-F5344CB8AC3E}">
        <p14:creationId xmlns:p14="http://schemas.microsoft.com/office/powerpoint/2010/main" val="3337973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58" y="509948"/>
            <a:ext cx="6001687" cy="6001687"/>
          </a:xfrm>
        </p:spPr>
      </p:pic>
    </p:spTree>
    <p:extLst>
      <p:ext uri="{BB962C8B-B14F-4D97-AF65-F5344CB8AC3E}">
        <p14:creationId xmlns:p14="http://schemas.microsoft.com/office/powerpoint/2010/main" val="12556264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Ученик_10</dc:creator>
  <cp:lastModifiedBy>Ученик_10</cp:lastModifiedBy>
  <cp:revision>4</cp:revision>
  <dcterms:created xsi:type="dcterms:W3CDTF">2022-09-16T05:27:46Z</dcterms:created>
  <dcterms:modified xsi:type="dcterms:W3CDTF">2022-09-16T06:00:59Z</dcterms:modified>
</cp:coreProperties>
</file>