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7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7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8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5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0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1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6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3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0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7494-9D43-45F5-B711-5725FD809A80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A3F4-EE50-40F5-889A-908357900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3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71" y="465614"/>
            <a:ext cx="6274057" cy="6274057"/>
          </a:xfrm>
        </p:spPr>
      </p:pic>
    </p:spTree>
    <p:extLst>
      <p:ext uri="{BB962C8B-B14F-4D97-AF65-F5344CB8AC3E}">
        <p14:creationId xmlns:p14="http://schemas.microsoft.com/office/powerpoint/2010/main" val="425943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3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507817"/>
            <a:ext cx="5964567" cy="5964567"/>
          </a:xfrm>
        </p:spPr>
      </p:pic>
    </p:spTree>
    <p:extLst>
      <p:ext uri="{BB962C8B-B14F-4D97-AF65-F5344CB8AC3E}">
        <p14:creationId xmlns:p14="http://schemas.microsoft.com/office/powerpoint/2010/main" val="221026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8" y="365125"/>
            <a:ext cx="5936433" cy="5936433"/>
          </a:xfrm>
        </p:spPr>
      </p:pic>
    </p:spTree>
    <p:extLst>
      <p:ext uri="{BB962C8B-B14F-4D97-AF65-F5344CB8AC3E}">
        <p14:creationId xmlns:p14="http://schemas.microsoft.com/office/powerpoint/2010/main" val="241372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43" y="19631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3" y="437063"/>
            <a:ext cx="5992703" cy="5992703"/>
          </a:xfrm>
        </p:spPr>
      </p:pic>
    </p:spTree>
    <p:extLst>
      <p:ext uri="{BB962C8B-B14F-4D97-AF65-F5344CB8AC3E}">
        <p14:creationId xmlns:p14="http://schemas.microsoft.com/office/powerpoint/2010/main" val="108311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6" y="521885"/>
            <a:ext cx="5866094" cy="5866094"/>
          </a:xfrm>
        </p:spPr>
      </p:pic>
    </p:spTree>
    <p:extLst>
      <p:ext uri="{BB962C8B-B14F-4D97-AF65-F5344CB8AC3E}">
        <p14:creationId xmlns:p14="http://schemas.microsoft.com/office/powerpoint/2010/main" val="283398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1" y="535953"/>
            <a:ext cx="5922364" cy="5922364"/>
          </a:xfrm>
        </p:spPr>
      </p:pic>
    </p:spTree>
    <p:extLst>
      <p:ext uri="{BB962C8B-B14F-4D97-AF65-F5344CB8AC3E}">
        <p14:creationId xmlns:p14="http://schemas.microsoft.com/office/powerpoint/2010/main" val="55797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282734"/>
            <a:ext cx="5894229" cy="5894229"/>
          </a:xfrm>
        </p:spPr>
      </p:pic>
    </p:spTree>
    <p:extLst>
      <p:ext uri="{BB962C8B-B14F-4D97-AF65-F5344CB8AC3E}">
        <p14:creationId xmlns:p14="http://schemas.microsoft.com/office/powerpoint/2010/main" val="41521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3" y="365125"/>
            <a:ext cx="5866094" cy="5866094"/>
          </a:xfrm>
        </p:spPr>
      </p:pic>
    </p:spTree>
    <p:extLst>
      <p:ext uri="{BB962C8B-B14F-4D97-AF65-F5344CB8AC3E}">
        <p14:creationId xmlns:p14="http://schemas.microsoft.com/office/powerpoint/2010/main" val="35360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23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Ученик_3</dc:creator>
  <cp:lastModifiedBy>Ученик_3</cp:lastModifiedBy>
  <cp:revision>2</cp:revision>
  <dcterms:created xsi:type="dcterms:W3CDTF">2022-09-16T05:43:40Z</dcterms:created>
  <dcterms:modified xsi:type="dcterms:W3CDTF">2022-09-16T05:55:27Z</dcterms:modified>
</cp:coreProperties>
</file>