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9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5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8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8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1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7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6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FFF7-8A66-4CB2-9C7B-2852F54BBE6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665-5484-4EF1-8372-F4514D1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63" y="75305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8" y="0"/>
            <a:ext cx="9629770" cy="7120155"/>
          </a:xfrm>
        </p:spPr>
      </p:pic>
    </p:spTree>
    <p:extLst>
      <p:ext uri="{BB962C8B-B14F-4D97-AF65-F5344CB8AC3E}">
        <p14:creationId xmlns:p14="http://schemas.microsoft.com/office/powerpoint/2010/main" val="152742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365125"/>
            <a:ext cx="7529512" cy="6535739"/>
          </a:xfrm>
        </p:spPr>
      </p:pic>
    </p:spTree>
    <p:extLst>
      <p:ext uri="{BB962C8B-B14F-4D97-AF65-F5344CB8AC3E}">
        <p14:creationId xmlns:p14="http://schemas.microsoft.com/office/powerpoint/2010/main" val="322460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59" y="365125"/>
            <a:ext cx="7672388" cy="6492875"/>
          </a:xfrm>
        </p:spPr>
      </p:pic>
    </p:spTree>
    <p:extLst>
      <p:ext uri="{BB962C8B-B14F-4D97-AF65-F5344CB8AC3E}">
        <p14:creationId xmlns:p14="http://schemas.microsoft.com/office/powerpoint/2010/main" val="174199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845130"/>
            <a:ext cx="7606145" cy="6289964"/>
          </a:xfrm>
        </p:spPr>
      </p:pic>
    </p:spTree>
    <p:extLst>
      <p:ext uri="{BB962C8B-B14F-4D97-AF65-F5344CB8AC3E}">
        <p14:creationId xmlns:p14="http://schemas.microsoft.com/office/powerpoint/2010/main" val="398605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" y="609094"/>
            <a:ext cx="9254837" cy="6456724"/>
          </a:xfrm>
        </p:spPr>
      </p:pic>
    </p:spTree>
    <p:extLst>
      <p:ext uri="{BB962C8B-B14F-4D97-AF65-F5344CB8AC3E}">
        <p14:creationId xmlns:p14="http://schemas.microsoft.com/office/powerpoint/2010/main" val="3466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539822"/>
            <a:ext cx="7855527" cy="6318178"/>
          </a:xfrm>
        </p:spPr>
      </p:pic>
    </p:spTree>
    <p:extLst>
      <p:ext uri="{BB962C8B-B14F-4D97-AF65-F5344CB8AC3E}">
        <p14:creationId xmlns:p14="http://schemas.microsoft.com/office/powerpoint/2010/main" val="124582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6" y="1690688"/>
            <a:ext cx="6941128" cy="4901912"/>
          </a:xfrm>
        </p:spPr>
      </p:pic>
    </p:spTree>
    <p:extLst>
      <p:ext uri="{BB962C8B-B14F-4D97-AF65-F5344CB8AC3E}">
        <p14:creationId xmlns:p14="http://schemas.microsoft.com/office/powerpoint/2010/main" val="80500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1690688"/>
            <a:ext cx="7675417" cy="4723967"/>
          </a:xfrm>
        </p:spPr>
      </p:pic>
    </p:spTree>
    <p:extLst>
      <p:ext uri="{BB962C8B-B14F-4D97-AF65-F5344CB8AC3E}">
        <p14:creationId xmlns:p14="http://schemas.microsoft.com/office/powerpoint/2010/main" val="38321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1690688"/>
            <a:ext cx="8174182" cy="4639108"/>
          </a:xfrm>
        </p:spPr>
      </p:pic>
    </p:spTree>
    <p:extLst>
      <p:ext uri="{BB962C8B-B14F-4D97-AF65-F5344CB8AC3E}">
        <p14:creationId xmlns:p14="http://schemas.microsoft.com/office/powerpoint/2010/main" val="3053303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Ученик_1</dc:creator>
  <cp:lastModifiedBy>Ученик_1</cp:lastModifiedBy>
  <cp:revision>3</cp:revision>
  <dcterms:created xsi:type="dcterms:W3CDTF">2022-09-16T05:27:39Z</dcterms:created>
  <dcterms:modified xsi:type="dcterms:W3CDTF">2022-09-16T05:54:03Z</dcterms:modified>
</cp:coreProperties>
</file>