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0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6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6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7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8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9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4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6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9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BE4B1-464F-4ACB-B956-96D533DF42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59AB-B74F-4934-A49B-0AC43C6BE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6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572944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13988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71" y="240434"/>
            <a:ext cx="6285057" cy="6285057"/>
          </a:xfrm>
        </p:spPr>
      </p:pic>
    </p:spTree>
    <p:extLst>
      <p:ext uri="{BB962C8B-B14F-4D97-AF65-F5344CB8AC3E}">
        <p14:creationId xmlns:p14="http://schemas.microsoft.com/office/powerpoint/2010/main" val="9806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39" y="856312"/>
            <a:ext cx="5736287" cy="5736287"/>
          </a:xfrm>
        </p:spPr>
      </p:pic>
    </p:spTree>
    <p:extLst>
      <p:ext uri="{BB962C8B-B14F-4D97-AF65-F5344CB8AC3E}">
        <p14:creationId xmlns:p14="http://schemas.microsoft.com/office/powerpoint/2010/main" val="5207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59" y="919306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2075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59" y="900545"/>
            <a:ext cx="5692054" cy="5692054"/>
          </a:xfrm>
        </p:spPr>
      </p:pic>
    </p:spTree>
    <p:extLst>
      <p:ext uri="{BB962C8B-B14F-4D97-AF65-F5344CB8AC3E}">
        <p14:creationId xmlns:p14="http://schemas.microsoft.com/office/powerpoint/2010/main" val="29631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82" y="831272"/>
            <a:ext cx="5636636" cy="5636636"/>
          </a:xfrm>
        </p:spPr>
      </p:pic>
    </p:spTree>
    <p:extLst>
      <p:ext uri="{BB962C8B-B14F-4D97-AF65-F5344CB8AC3E}">
        <p14:creationId xmlns:p14="http://schemas.microsoft.com/office/powerpoint/2010/main" val="24680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58" y="475961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17705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90" y="568036"/>
            <a:ext cx="6001851" cy="5996854"/>
          </a:xfrm>
        </p:spPr>
      </p:pic>
    </p:spTree>
    <p:extLst>
      <p:ext uri="{BB962C8B-B14F-4D97-AF65-F5344CB8AC3E}">
        <p14:creationId xmlns:p14="http://schemas.microsoft.com/office/powerpoint/2010/main" val="41202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28" y="808471"/>
            <a:ext cx="6063744" cy="5811838"/>
          </a:xfrm>
        </p:spPr>
      </p:pic>
    </p:spTree>
    <p:extLst>
      <p:ext uri="{BB962C8B-B14F-4D97-AF65-F5344CB8AC3E}">
        <p14:creationId xmlns:p14="http://schemas.microsoft.com/office/powerpoint/2010/main" val="16421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Ученик_2</dc:creator>
  <cp:lastModifiedBy>Ученик_2</cp:lastModifiedBy>
  <cp:revision>3</cp:revision>
  <dcterms:created xsi:type="dcterms:W3CDTF">2022-09-16T05:31:01Z</dcterms:created>
  <dcterms:modified xsi:type="dcterms:W3CDTF">2022-09-16T05:58:35Z</dcterms:modified>
</cp:coreProperties>
</file>