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46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2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87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66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06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1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0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9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69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35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34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901EF-485A-4AE2-A672-A5B0D20B9033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24FB-F241-4952-B996-F07B906D3D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18" y="471055"/>
            <a:ext cx="6024563" cy="6024563"/>
          </a:xfrm>
        </p:spPr>
      </p:pic>
    </p:spTree>
    <p:extLst>
      <p:ext uri="{BB962C8B-B14F-4D97-AF65-F5344CB8AC3E}">
        <p14:creationId xmlns:p14="http://schemas.microsoft.com/office/powerpoint/2010/main" val="2039328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49382"/>
            <a:ext cx="9677400" cy="6000895"/>
          </a:xfrm>
        </p:spPr>
      </p:pic>
    </p:spTree>
    <p:extLst>
      <p:ext uri="{BB962C8B-B14F-4D97-AF65-F5344CB8AC3E}">
        <p14:creationId xmlns:p14="http://schemas.microsoft.com/office/powerpoint/2010/main" val="13264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64" y="0"/>
            <a:ext cx="7093208" cy="6537181"/>
          </a:xfrm>
        </p:spPr>
      </p:pic>
    </p:spTree>
    <p:extLst>
      <p:ext uri="{BB962C8B-B14F-4D97-AF65-F5344CB8AC3E}">
        <p14:creationId xmlns:p14="http://schemas.microsoft.com/office/powerpoint/2010/main" val="164352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8" y="484909"/>
            <a:ext cx="7384473" cy="5692054"/>
          </a:xfrm>
        </p:spPr>
      </p:pic>
    </p:spTree>
    <p:extLst>
      <p:ext uri="{BB962C8B-B14F-4D97-AF65-F5344CB8AC3E}">
        <p14:creationId xmlns:p14="http://schemas.microsoft.com/office/powerpoint/2010/main" val="266091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91" y="900544"/>
            <a:ext cx="8229600" cy="5749637"/>
          </a:xfrm>
        </p:spPr>
      </p:pic>
    </p:spTree>
    <p:extLst>
      <p:ext uri="{BB962C8B-B14F-4D97-AF65-F5344CB8AC3E}">
        <p14:creationId xmlns:p14="http://schemas.microsoft.com/office/powerpoint/2010/main" val="1880803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365126"/>
            <a:ext cx="8243454" cy="5811838"/>
          </a:xfrm>
        </p:spPr>
      </p:pic>
    </p:spTree>
    <p:extLst>
      <p:ext uri="{BB962C8B-B14F-4D97-AF65-F5344CB8AC3E}">
        <p14:creationId xmlns:p14="http://schemas.microsoft.com/office/powerpoint/2010/main" val="2763849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91" y="609600"/>
            <a:ext cx="7412182" cy="5567363"/>
          </a:xfrm>
        </p:spPr>
      </p:pic>
    </p:spTree>
    <p:extLst>
      <p:ext uri="{BB962C8B-B14F-4D97-AF65-F5344CB8AC3E}">
        <p14:creationId xmlns:p14="http://schemas.microsoft.com/office/powerpoint/2010/main" val="221602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46" y="365125"/>
            <a:ext cx="7536872" cy="5811838"/>
          </a:xfrm>
        </p:spPr>
      </p:pic>
    </p:spTree>
    <p:extLst>
      <p:ext uri="{BB962C8B-B14F-4D97-AF65-F5344CB8AC3E}">
        <p14:creationId xmlns:p14="http://schemas.microsoft.com/office/powerpoint/2010/main" val="218676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2" y="138545"/>
            <a:ext cx="7758545" cy="6038417"/>
          </a:xfrm>
        </p:spPr>
      </p:pic>
    </p:spTree>
    <p:extLst>
      <p:ext uri="{BB962C8B-B14F-4D97-AF65-F5344CB8AC3E}">
        <p14:creationId xmlns:p14="http://schemas.microsoft.com/office/powerpoint/2010/main" val="1206069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8" y="365125"/>
            <a:ext cx="6954981" cy="5811838"/>
          </a:xfrm>
        </p:spPr>
      </p:pic>
    </p:spTree>
    <p:extLst>
      <p:ext uri="{BB962C8B-B14F-4D97-AF65-F5344CB8AC3E}">
        <p14:creationId xmlns:p14="http://schemas.microsoft.com/office/powerpoint/2010/main" val="202563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Ученик_6</dc:creator>
  <cp:lastModifiedBy>Ученик_6</cp:lastModifiedBy>
  <cp:revision>3</cp:revision>
  <dcterms:created xsi:type="dcterms:W3CDTF">2022-09-16T05:27:42Z</dcterms:created>
  <dcterms:modified xsi:type="dcterms:W3CDTF">2022-09-16T05:52:17Z</dcterms:modified>
</cp:coreProperties>
</file>