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E9B6-827D-4FA6-9DCF-506A0CCF2B31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3CAF-8272-48D1-B51A-57B163B94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82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E9B6-827D-4FA6-9DCF-506A0CCF2B31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3CAF-8272-48D1-B51A-57B163B94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80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E9B6-827D-4FA6-9DCF-506A0CCF2B31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3CAF-8272-48D1-B51A-57B163B94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10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E9B6-827D-4FA6-9DCF-506A0CCF2B31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3CAF-8272-48D1-B51A-57B163B94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E9B6-827D-4FA6-9DCF-506A0CCF2B31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3CAF-8272-48D1-B51A-57B163B94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1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E9B6-827D-4FA6-9DCF-506A0CCF2B31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3CAF-8272-48D1-B51A-57B163B94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76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E9B6-827D-4FA6-9DCF-506A0CCF2B31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3CAF-8272-48D1-B51A-57B163B94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39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E9B6-827D-4FA6-9DCF-506A0CCF2B31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3CAF-8272-48D1-B51A-57B163B94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8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E9B6-827D-4FA6-9DCF-506A0CCF2B31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3CAF-8272-48D1-B51A-57B163B94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5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E9B6-827D-4FA6-9DCF-506A0CCF2B31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3CAF-8272-48D1-B51A-57B163B94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5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E9B6-827D-4FA6-9DCF-506A0CCF2B31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3CAF-8272-48D1-B51A-57B163B94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14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0E9B6-827D-4FA6-9DCF-506A0CCF2B31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A3CAF-8272-48D1-B51A-57B163B94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61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9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42" y="0"/>
            <a:ext cx="6863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76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2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6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46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5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9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67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42" y="0"/>
            <a:ext cx="6863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8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42" y="0"/>
            <a:ext cx="6863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901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Ученик_5</dc:creator>
  <cp:lastModifiedBy>Ученик_5</cp:lastModifiedBy>
  <cp:revision>1</cp:revision>
  <dcterms:created xsi:type="dcterms:W3CDTF">2022-09-19T07:19:43Z</dcterms:created>
  <dcterms:modified xsi:type="dcterms:W3CDTF">2022-09-19T07:25:47Z</dcterms:modified>
</cp:coreProperties>
</file>