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0E19-CD53-4C63-98A5-5E8DC8057155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4D90-F5B3-48A9-B3D9-4227A720A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0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0E19-CD53-4C63-98A5-5E8DC8057155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4D90-F5B3-48A9-B3D9-4227A720A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8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0E19-CD53-4C63-98A5-5E8DC8057155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4D90-F5B3-48A9-B3D9-4227A720A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66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0E19-CD53-4C63-98A5-5E8DC8057155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4D90-F5B3-48A9-B3D9-4227A720A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56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0E19-CD53-4C63-98A5-5E8DC8057155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4D90-F5B3-48A9-B3D9-4227A720A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89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0E19-CD53-4C63-98A5-5E8DC8057155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4D90-F5B3-48A9-B3D9-4227A720A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69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0E19-CD53-4C63-98A5-5E8DC8057155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4D90-F5B3-48A9-B3D9-4227A720A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6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0E19-CD53-4C63-98A5-5E8DC8057155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4D90-F5B3-48A9-B3D9-4227A720A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00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0E19-CD53-4C63-98A5-5E8DC8057155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4D90-F5B3-48A9-B3D9-4227A720A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96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0E19-CD53-4C63-98A5-5E8DC8057155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4D90-F5B3-48A9-B3D9-4227A720A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06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0E19-CD53-4C63-98A5-5E8DC8057155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4D90-F5B3-48A9-B3D9-4227A720A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6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80E19-CD53-4C63-98A5-5E8DC8057155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E4D90-F5B3-48A9-B3D9-4227A720A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80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00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09" y="0"/>
            <a:ext cx="6906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98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0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79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4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81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46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58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Ученик_32</dc:creator>
  <cp:lastModifiedBy>Ученик_32</cp:lastModifiedBy>
  <cp:revision>3</cp:revision>
  <dcterms:created xsi:type="dcterms:W3CDTF">2022-09-19T07:10:04Z</dcterms:created>
  <dcterms:modified xsi:type="dcterms:W3CDTF">2022-09-19T07:31:23Z</dcterms:modified>
</cp:coreProperties>
</file>