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48AD-0DCB-4037-9309-89E1623A0E61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6221-329E-41B8-9B16-F3863725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22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48AD-0DCB-4037-9309-89E1623A0E61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6221-329E-41B8-9B16-F3863725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48AD-0DCB-4037-9309-89E1623A0E61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6221-329E-41B8-9B16-F3863725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65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48AD-0DCB-4037-9309-89E1623A0E61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6221-329E-41B8-9B16-F3863725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61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48AD-0DCB-4037-9309-89E1623A0E61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6221-329E-41B8-9B16-F3863725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54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48AD-0DCB-4037-9309-89E1623A0E61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6221-329E-41B8-9B16-F3863725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92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48AD-0DCB-4037-9309-89E1623A0E61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6221-329E-41B8-9B16-F3863725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64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48AD-0DCB-4037-9309-89E1623A0E61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6221-329E-41B8-9B16-F3863725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63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48AD-0DCB-4037-9309-89E1623A0E61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6221-329E-41B8-9B16-F3863725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30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48AD-0DCB-4037-9309-89E1623A0E61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6221-329E-41B8-9B16-F3863725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36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48AD-0DCB-4037-9309-89E1623A0E61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6221-329E-41B8-9B16-F3863725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47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48AD-0DCB-4037-9309-89E1623A0E61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B6221-329E-41B8-9B16-F3863725E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67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6982"/>
            <a:ext cx="12192000" cy="7370616"/>
          </a:xfrm>
        </p:spPr>
      </p:pic>
    </p:spTree>
    <p:extLst>
      <p:ext uri="{BB962C8B-B14F-4D97-AF65-F5344CB8AC3E}">
        <p14:creationId xmlns:p14="http://schemas.microsoft.com/office/powerpoint/2010/main" val="886995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889673" cy="6192982"/>
          </a:xfrm>
        </p:spPr>
      </p:pic>
    </p:spTree>
    <p:extLst>
      <p:ext uri="{BB962C8B-B14F-4D97-AF65-F5344CB8AC3E}">
        <p14:creationId xmlns:p14="http://schemas.microsoft.com/office/powerpoint/2010/main" val="1832020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749" y="1690688"/>
            <a:ext cx="5514614" cy="4351338"/>
          </a:xfrm>
        </p:spPr>
      </p:pic>
    </p:spTree>
    <p:extLst>
      <p:ext uri="{BB962C8B-B14F-4D97-AF65-F5344CB8AC3E}">
        <p14:creationId xmlns:p14="http://schemas.microsoft.com/office/powerpoint/2010/main" val="119641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513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65494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75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30971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05581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008785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092774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150" y="1247777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3198082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Широкоэкранный</PresentationFormat>
  <Paragraphs>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Ученик_15</dc:creator>
  <cp:lastModifiedBy>Ученик_15</cp:lastModifiedBy>
  <cp:revision>4</cp:revision>
  <dcterms:created xsi:type="dcterms:W3CDTF">2022-09-16T05:27:46Z</dcterms:created>
  <dcterms:modified xsi:type="dcterms:W3CDTF">2022-09-16T05:47:31Z</dcterms:modified>
</cp:coreProperties>
</file>