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4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2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5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5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4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7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4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8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5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DAE0-4073-4D8B-869E-EB751447D37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F6BA-32AF-41A2-BE03-471B931C2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660538"/>
          </a:xfrm>
        </p:spPr>
      </p:pic>
    </p:spTree>
    <p:extLst>
      <p:ext uri="{BB962C8B-B14F-4D97-AF65-F5344CB8AC3E}">
        <p14:creationId xmlns:p14="http://schemas.microsoft.com/office/powerpoint/2010/main" val="369199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62108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10515601" cy="5801213"/>
          </a:xfrm>
        </p:spPr>
      </p:pic>
    </p:spTree>
    <p:extLst>
      <p:ext uri="{BB962C8B-B14F-4D97-AF65-F5344CB8AC3E}">
        <p14:creationId xmlns:p14="http://schemas.microsoft.com/office/powerpoint/2010/main" val="240162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5894999"/>
          </a:xfrm>
        </p:spPr>
      </p:pic>
    </p:spTree>
    <p:extLst>
      <p:ext uri="{BB962C8B-B14F-4D97-AF65-F5344CB8AC3E}">
        <p14:creationId xmlns:p14="http://schemas.microsoft.com/office/powerpoint/2010/main" val="387650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59121"/>
          </a:xfrm>
        </p:spPr>
      </p:pic>
    </p:spTree>
    <p:extLst>
      <p:ext uri="{BB962C8B-B14F-4D97-AF65-F5344CB8AC3E}">
        <p14:creationId xmlns:p14="http://schemas.microsoft.com/office/powerpoint/2010/main" val="405327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5941891"/>
          </a:xfrm>
        </p:spPr>
      </p:pic>
    </p:spTree>
    <p:extLst>
      <p:ext uri="{BB962C8B-B14F-4D97-AF65-F5344CB8AC3E}">
        <p14:creationId xmlns:p14="http://schemas.microsoft.com/office/powerpoint/2010/main" val="124176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24660"/>
          </a:xfrm>
        </p:spPr>
      </p:pic>
    </p:spTree>
    <p:extLst>
      <p:ext uri="{BB962C8B-B14F-4D97-AF65-F5344CB8AC3E}">
        <p14:creationId xmlns:p14="http://schemas.microsoft.com/office/powerpoint/2010/main" val="362903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32617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45090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431021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Ученик_4</dc:creator>
  <cp:lastModifiedBy>Ученик_4</cp:lastModifiedBy>
  <cp:revision>4</cp:revision>
  <dcterms:created xsi:type="dcterms:W3CDTF">2022-09-16T05:27:28Z</dcterms:created>
  <dcterms:modified xsi:type="dcterms:W3CDTF">2022-09-16T06:06:10Z</dcterms:modified>
</cp:coreProperties>
</file>